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763" r:id="rId2"/>
  </p:sldMasterIdLst>
  <p:notesMasterIdLst>
    <p:notesMasterId r:id="rId19"/>
  </p:notesMasterIdLst>
  <p:handoutMasterIdLst>
    <p:handoutMasterId r:id="rId20"/>
  </p:handoutMasterIdLst>
  <p:sldIdLst>
    <p:sldId id="267" r:id="rId3"/>
    <p:sldId id="343" r:id="rId4"/>
    <p:sldId id="2147483153" r:id="rId5"/>
    <p:sldId id="2147483159" r:id="rId6"/>
    <p:sldId id="2147475675" r:id="rId7"/>
    <p:sldId id="2147483156" r:id="rId8"/>
    <p:sldId id="2147475581" r:id="rId9"/>
    <p:sldId id="2147479787" r:id="rId10"/>
    <p:sldId id="2147483157" r:id="rId11"/>
    <p:sldId id="2147483155" r:id="rId12"/>
    <p:sldId id="268" r:id="rId13"/>
    <p:sldId id="290" r:id="rId14"/>
    <p:sldId id="833" r:id="rId15"/>
    <p:sldId id="296" r:id="rId16"/>
    <p:sldId id="2147475311" r:id="rId17"/>
    <p:sldId id="2147483532" r:id="rId18"/>
  </p:sldIdLst>
  <p:sldSz cx="12192000" cy="6858000"/>
  <p:notesSz cx="6858000" cy="9144000"/>
  <p:embeddedFontLst>
    <p:embeddedFont>
      <p:font typeface="MetricHPE" panose="020B0503030202060203" pitchFamily="2" charset="0"/>
      <p:regular r:id="rId21"/>
      <p:bold r:id="rId22"/>
      <p:italic r:id="rId23"/>
      <p:boldItalic r:id="rId24"/>
    </p:embeddedFont>
    <p:embeddedFont>
      <p:font typeface="MetricHPE Black" panose="020B0A03030202060203" pitchFamily="34" charset="0"/>
      <p:bold r:id="rId25"/>
      <p:boldItalic r:id="rId26"/>
    </p:embeddedFont>
    <p:embeddedFont>
      <p:font typeface="MetricHPE Light" panose="020B0303030202060203" pitchFamily="34" charset="0"/>
      <p:regular r:id="rId27"/>
      <p:italic r:id="rId28"/>
    </p:embeddedFont>
    <p:embeddedFont>
      <p:font typeface="MetricHPE Semibold" panose="020B0703030202060203" pitchFamily="34" charset="0"/>
      <p:bold r:id="rId29"/>
      <p:boldItalic r:id="rId30"/>
    </p:embeddedFont>
  </p:embeddedFontLst>
  <p:custDataLst>
    <p:tags r:id="rId3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4" orient="horz" pos="3840" userDrawn="1">
          <p15:clr>
            <a:srgbClr val="A4A3A4"/>
          </p15:clr>
        </p15:guide>
        <p15:guide id="5" pos="3864" userDrawn="1">
          <p15:clr>
            <a:srgbClr val="A4A3A4"/>
          </p15:clr>
        </p15:guide>
        <p15:guide id="7" pos="7287" userDrawn="1">
          <p15:clr>
            <a:srgbClr val="A4A3A4"/>
          </p15:clr>
        </p15:guide>
        <p15:guide id="8" orient="horz" pos="958" userDrawn="1">
          <p15:clr>
            <a:srgbClr val="A4A3A4"/>
          </p15:clr>
        </p15:guide>
        <p15:guide id="9" orient="horz" pos="1049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na Seo" initials="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028231F-95FF-4CC2-9345-EAA1435ABA5A}" v="66" dt="2023-11-29T02:19:56.247"/>
  </p1510:revLst>
</p1510:revInfo>
</file>

<file path=ppt/tableStyles.xml><?xml version="1.0" encoding="utf-8"?>
<a:tblStyleLst xmlns:a="http://schemas.openxmlformats.org/drawingml/2006/main" def="{2D5ABB26-0587-4C30-8999-92F81FD0307C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dk1"/>
            </a:lnRef>
          </a:top>
          <a:bottom>
            <a:lnRef idx="1">
              <a:schemeClr val="dk1"/>
            </a:lnRef>
          </a:bottom>
        </a:tcBdr>
      </a:tcStyle>
    </a:band1H>
    <a:band1V>
      <a:tcStyle>
        <a:tcBdr>
          <a:left>
            <a:lnRef idx="1">
              <a:schemeClr val="dk1"/>
            </a:lnRef>
          </a:left>
          <a:right>
            <a:lnRef idx="1">
              <a:schemeClr val="dk1"/>
            </a:lnRef>
          </a:right>
        </a:tcBdr>
      </a:tcStyle>
    </a:band1V>
    <a:band2V>
      <a:tcStyle>
        <a:tcBdr>
          <a:left>
            <a:lnRef idx="1">
              <a:schemeClr val="dk1"/>
            </a:lnRef>
          </a:left>
          <a:right>
            <a:lnRef idx="1">
              <a:schemeClr val="dk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Ref idx="1">
          <a:schemeClr val="dk1">
            <a:tint val="80000"/>
          </a:schemeClr>
        </a:fillRef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735" autoAdjust="0"/>
    <p:restoredTop sz="78814" autoAdjust="0"/>
  </p:normalViewPr>
  <p:slideViewPr>
    <p:cSldViewPr snapToGrid="0">
      <p:cViewPr varScale="1">
        <p:scale>
          <a:sx n="87" d="100"/>
          <a:sy n="87" d="100"/>
        </p:scale>
        <p:origin x="1122" y="84"/>
      </p:cViewPr>
      <p:guideLst>
        <p:guide orient="horz" pos="2183"/>
        <p:guide orient="horz" pos="3840"/>
        <p:guide pos="3864"/>
        <p:guide pos="7287"/>
        <p:guide orient="horz" pos="958"/>
        <p:guide orient="horz" pos="104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0620"/>
    </p:cViewPr>
  </p:sorterViewPr>
  <p:notesViewPr>
    <p:cSldViewPr snapToGrid="0">
      <p:cViewPr varScale="1">
        <p:scale>
          <a:sx n="84" d="100"/>
          <a:sy n="84" d="100"/>
        </p:scale>
        <p:origin x="3912" y="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font" Target="fonts/font6.fntdata"/><Relationship Id="rId21" Type="http://schemas.openxmlformats.org/officeDocument/2006/relationships/font" Target="fonts/font1.fntdata"/><Relationship Id="rId34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font" Target="fonts/font5.fntdata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handoutMaster" Target="handoutMasters/handoutMaster1.xml"/><Relationship Id="rId29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4.fntdata"/><Relationship Id="rId32" Type="http://schemas.openxmlformats.org/officeDocument/2006/relationships/commentAuthors" Target="commentAuthors.xml"/><Relationship Id="rId37" Type="http://schemas.microsoft.com/office/2015/10/relationships/revisionInfo" Target="revisionInfo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36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31" Type="http://schemas.openxmlformats.org/officeDocument/2006/relationships/tags" Target="tags/tag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font" Target="fonts/font10.fntdata"/><Relationship Id="rId35" Type="http://schemas.openxmlformats.org/officeDocument/2006/relationships/theme" Target="theme/theme1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dirty="0">
              <a:latin typeface="MetricHPE" panose="020B0503030202060203" pitchFamily="34" charset="-18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A61830-C416-483F-955E-54203C65B711}" type="datetimeFigureOut">
              <a:rPr lang="en-US">
                <a:latin typeface="MetricHPE" panose="020B0503030202060203" pitchFamily="34" charset="-18"/>
              </a:rPr>
              <a:t>10/21/2024</a:t>
            </a:fld>
            <a:endParaRPr dirty="0">
              <a:latin typeface="MetricHPE" panose="020B0503030202060203" pitchFamily="34" charset="-18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dirty="0">
              <a:latin typeface="MetricHPE" panose="020B0503030202060203" pitchFamily="34" charset="-18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F31B20-3646-4475-8BC4-560CAF715D08}" type="slidenum">
              <a:rPr>
                <a:latin typeface="MetricHPE" panose="020B0503030202060203" pitchFamily="34" charset="-18"/>
              </a:rPr>
              <a:t>‹#›</a:t>
            </a:fld>
            <a:endParaRPr dirty="0">
              <a:latin typeface="MetricHPE" panose="020B0503030202060203" pitchFamily="34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382924460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381000"/>
            <a:ext cx="4572001" cy="25733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381000" y="3124200"/>
            <a:ext cx="6096000" cy="53340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dirty="0"/>
              <a:t>Click to edit Master text styles</a:t>
            </a:r>
          </a:p>
          <a:p>
            <a:pPr lvl="1"/>
            <a:r>
              <a:rPr dirty="0"/>
              <a:t>Second level</a:t>
            </a:r>
          </a:p>
          <a:p>
            <a:pPr lvl="2"/>
            <a:r>
              <a:rPr dirty="0"/>
              <a:t>Third level</a:t>
            </a:r>
          </a:p>
          <a:p>
            <a:pPr lvl="3"/>
            <a:r>
              <a:rPr dirty="0"/>
              <a:t>Fourth level</a:t>
            </a:r>
          </a:p>
          <a:p>
            <a:pPr lvl="4"/>
            <a:r>
              <a:rPr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1000" y="8686800"/>
            <a:ext cx="4876800" cy="227013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latin typeface="MetricHPE" panose="020B0503030202060203" pitchFamily="34" charset="-18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867400" y="8686800"/>
            <a:ext cx="609600" cy="227013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latin typeface="MetricHPE" panose="020B0503030202060203" pitchFamily="34" charset="-18"/>
              </a:defRPr>
            </a:lvl1pPr>
          </a:lstStyle>
          <a:p>
            <a:fld id="{5BFEAE42-E3FE-4405-B7FC-4425D05B92A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Header Placeholder 2">
            <a:extLst>
              <a:ext uri="{FF2B5EF4-FFF2-40B4-BE49-F238E27FC236}">
                <a16:creationId xmlns:a16="http://schemas.microsoft.com/office/drawing/2014/main" id="{1ABBFA18-F005-4413-AD3D-C41E73AAEAE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6363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45720" indent="-36576" algn="l" defTabSz="914400" rtl="0" eaLnBrk="1" latinLnBrk="0" hangingPunct="1">
      <a:spcBef>
        <a:spcPts val="600"/>
      </a:spcBef>
      <a:buSzPct val="25000"/>
      <a:buFont typeface="" panose="020B0303030202060203" pitchFamily="34" charset="0"/>
      <a:buChar char=" "/>
      <a:defRPr sz="1100" kern="1200">
        <a:solidFill>
          <a:schemeClr val="tx1"/>
        </a:solidFill>
        <a:latin typeface="MetricHPE" panose="020B0503030202060203" pitchFamily="34" charset="-18"/>
        <a:ea typeface="+mn-ea"/>
        <a:cs typeface="+mn-cs"/>
      </a:defRPr>
    </a:lvl1pPr>
    <a:lvl2pPr marL="228600" indent="-137160" algn="l" defTabSz="914400" rtl="0" eaLnBrk="1" latinLnBrk="0" hangingPunct="1">
      <a:spcBef>
        <a:spcPts val="600"/>
      </a:spcBef>
      <a:buFont typeface="" panose="020B0303030202060203" pitchFamily="34" charset="0"/>
      <a:buChar char="–"/>
      <a:defRPr sz="1050" kern="1200">
        <a:solidFill>
          <a:schemeClr val="tx1"/>
        </a:solidFill>
        <a:latin typeface="MetricHPE" panose="020B0503030202060203" pitchFamily="34" charset="-18"/>
        <a:ea typeface="+mn-ea"/>
        <a:cs typeface="+mn-cs"/>
      </a:defRPr>
    </a:lvl2pPr>
    <a:lvl3pPr marL="365760" indent="-109728" algn="l" defTabSz="914400" rtl="0" eaLnBrk="1" latinLnBrk="0" hangingPunct="1">
      <a:spcBef>
        <a:spcPts val="600"/>
      </a:spcBef>
      <a:buFont typeface="" panose="020B0303030202060203" pitchFamily="34" charset="0"/>
      <a:buChar char="–"/>
      <a:defRPr sz="1000" kern="1200">
        <a:solidFill>
          <a:schemeClr val="tx1"/>
        </a:solidFill>
        <a:latin typeface="MetricHPE" panose="020B0503030202060203" pitchFamily="34" charset="-18"/>
        <a:ea typeface="+mn-ea"/>
        <a:cs typeface="+mn-cs"/>
      </a:defRPr>
    </a:lvl3pPr>
    <a:lvl4pPr marL="548640" indent="-109728" algn="l" defTabSz="914400" rtl="0" eaLnBrk="1" latinLnBrk="0" hangingPunct="1">
      <a:spcBef>
        <a:spcPts val="600"/>
      </a:spcBef>
      <a:buFont typeface="" panose="020B0303030202060203" pitchFamily="34" charset="0"/>
      <a:buChar char="–"/>
      <a:defRPr sz="900" kern="1200">
        <a:solidFill>
          <a:schemeClr val="tx1"/>
        </a:solidFill>
        <a:latin typeface="MetricHPE" panose="020B0503030202060203" pitchFamily="34" charset="-18"/>
        <a:ea typeface="+mn-ea"/>
        <a:cs typeface="+mn-cs"/>
      </a:defRPr>
    </a:lvl4pPr>
    <a:lvl5pPr marL="731520" indent="-109728" algn="l" defTabSz="914400" rtl="0" eaLnBrk="1" latinLnBrk="0" hangingPunct="1">
      <a:spcBef>
        <a:spcPts val="600"/>
      </a:spcBef>
      <a:buFont typeface="" panose="020B0303030202060203" pitchFamily="34" charset="0"/>
      <a:buChar char="–"/>
      <a:defRPr sz="800" kern="1200">
        <a:solidFill>
          <a:schemeClr val="tx1"/>
        </a:solidFill>
        <a:latin typeface="MetricHPE" panose="020B0503030202060203" pitchFamily="34" charset="-18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381000"/>
            <a:ext cx="4572000" cy="25733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FEAE42-E3FE-4405-B7FC-4425D05B92A0}" type="slidenum">
              <a:rPr lang="en-US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94196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381000"/>
            <a:ext cx="4572000" cy="25733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BFEAE42-E3FE-4405-B7FC-4425D05B92A0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tricHPE" panose="020B0503030202060203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tricHPE" panose="020B0503030202060203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759355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381000"/>
            <a:ext cx="4572000" cy="25733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" marR="0" lvl="0" indent="-36576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25000"/>
              <a:buFont typeface="" panose="020B0303030202060203" pitchFamily="34" charset="0"/>
              <a:buChar char=" "/>
              <a:tabLst/>
              <a:defRPr/>
            </a:pPr>
            <a:r>
              <a:rPr lang="en-US"/>
              <a:t>With VIP, easily accommodate different NAS client use cases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FEAE42-E3FE-4405-B7FC-4425D05B92A0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72091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A475CA-FFC0-0DF6-EB0B-1FB0D30E84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DAAC4D0-0B14-DFB3-2EEC-DCD3FF6E111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61925" y="414338"/>
            <a:ext cx="4964113" cy="2794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8C99926-6B02-50C2-FAA5-F86449BC48F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b="0" i="0" dirty="0">
                <a:solidFill>
                  <a:srgbClr val="4B4545"/>
                </a:solidFill>
                <a:effectLst/>
                <a:latin typeface="MetricHPE" panose="020B0503030202060203" pitchFamily="34" charset="0"/>
              </a:rPr>
              <a:t>The </a:t>
            </a:r>
            <a:r>
              <a:rPr lang="en-US" b="0" i="0" dirty="0" err="1">
                <a:solidFill>
                  <a:srgbClr val="4B4545"/>
                </a:solidFill>
                <a:effectLst/>
                <a:latin typeface="MetricHPE" panose="020B0503030202060203" pitchFamily="34" charset="0"/>
              </a:rPr>
              <a:t>GPUDirect</a:t>
            </a:r>
            <a:r>
              <a:rPr lang="en-US" b="0" i="0" dirty="0">
                <a:solidFill>
                  <a:srgbClr val="4B4545"/>
                </a:solidFill>
                <a:effectLst/>
                <a:latin typeface="MetricHPE" panose="020B0503030202060203" pitchFamily="34" charset="0"/>
              </a:rPr>
              <a:t> family includes: </a:t>
            </a:r>
          </a:p>
          <a:p>
            <a:pPr algn="l"/>
            <a:r>
              <a:rPr lang="en-US" b="0" i="0" dirty="0" err="1">
                <a:solidFill>
                  <a:srgbClr val="4B4545"/>
                </a:solidFill>
                <a:effectLst/>
                <a:latin typeface="MetricHPE" panose="020B0503030202060203" pitchFamily="34" charset="0"/>
              </a:rPr>
              <a:t>GPUDirect</a:t>
            </a:r>
            <a:r>
              <a:rPr lang="en-US" b="0" i="0" dirty="0">
                <a:solidFill>
                  <a:srgbClr val="4B4545"/>
                </a:solidFill>
                <a:effectLst/>
                <a:latin typeface="MetricHPE" panose="020B0503030202060203" pitchFamily="34" charset="0"/>
              </a:rPr>
              <a:t> that enables a direct memory access (DMA) path between the memory of two graphics processing units (GPUs) </a:t>
            </a:r>
          </a:p>
          <a:p>
            <a:pPr algn="l"/>
            <a:r>
              <a:rPr lang="en-US" b="0" i="0" dirty="0" err="1">
                <a:solidFill>
                  <a:srgbClr val="4B4545"/>
                </a:solidFill>
                <a:effectLst/>
                <a:latin typeface="MetricHPE" panose="020B0503030202060203" pitchFamily="34" charset="0"/>
              </a:rPr>
              <a:t>GPUDirect</a:t>
            </a:r>
            <a:r>
              <a:rPr lang="en-US" b="0" i="0" dirty="0">
                <a:solidFill>
                  <a:srgbClr val="4B4545"/>
                </a:solidFill>
                <a:effectLst/>
                <a:latin typeface="MetricHPE" panose="020B0503030202060203" pitchFamily="34" charset="0"/>
              </a:rPr>
              <a:t> RDMA that enables a direct DMA path to a network interface card (NIC), </a:t>
            </a:r>
          </a:p>
          <a:p>
            <a:pPr algn="l"/>
            <a:r>
              <a:rPr lang="en-US" b="0" i="0" dirty="0">
                <a:solidFill>
                  <a:srgbClr val="4B4545"/>
                </a:solidFill>
                <a:effectLst/>
                <a:latin typeface="MetricHPE" panose="020B0503030202060203" pitchFamily="34" charset="0"/>
              </a:rPr>
              <a:t>GDS enables a direct DMA data path between GPU memory and storage, thus avoiding a bounce buffer through the CPU. This direct path can increase system bandwidth while decreasing latency and utilization load on the CPU and GPU (refer to Figure). Note: While GDS seeks to eliminate the CPU as a bottleneck, it relies on the CPU to prepare the communication, to specify what should be accessed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D48E0DB-A068-7DC9-923B-D2EA32B7527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139828-ECDF-CC4A-8F9C-8B08EC50B4A9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40650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86E827-805F-BC74-25F0-6F86273CFD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7FED9D-29F4-F4C5-A4DB-91DC8C97ABA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381000"/>
            <a:ext cx="4572000" cy="2573338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B30F6BD-EDD3-A401-65BA-15A4442BFAC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C90223-B2B1-2571-E276-A8F19D158D1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FEAE42-E3FE-4405-B7FC-4425D05B92A0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861838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EA7A3D-BCC3-2F5F-D561-89EF64A480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8A569DA-B6D2-D227-3718-F0A658FCF75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400050" y="387350"/>
            <a:ext cx="4651375" cy="26162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D0F3FFF-9BB6-991E-1EC4-E84583BE017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A0B5E1-32CF-5D92-A249-303715901F7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31774">
              <a:defRPr/>
            </a:pPr>
            <a:fld id="{5BFEAE42-E3FE-4405-B7FC-4425D05B92A0}" type="slidenum">
              <a:rPr lang="en-US">
                <a:solidFill>
                  <a:prstClr val="black"/>
                </a:solidFill>
                <a:latin typeface="MetricHPE" panose="020B0503030202060203" pitchFamily="34" charset="-18"/>
              </a:rPr>
              <a:pPr defTabSz="931774">
                <a:defRPr/>
              </a:pPr>
              <a:t>10</a:t>
            </a:fld>
            <a:endParaRPr lang="en-US">
              <a:solidFill>
                <a:prstClr val="black"/>
              </a:solidFill>
              <a:latin typeface="MetricHPE" panose="020B0503030202060203" pitchFamily="34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944249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0050" y="387350"/>
            <a:ext cx="4651375" cy="26162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07000"/>
              </a:lnSpc>
              <a:spcBef>
                <a:spcPts val="0"/>
              </a:spcBef>
              <a:spcAft>
                <a:spcPts val="815"/>
              </a:spcAft>
              <a:buFont typeface="+mj-lt"/>
              <a:buNone/>
              <a:tabLst>
                <a:tab pos="465887" algn="l"/>
              </a:tabLst>
            </a:pPr>
            <a:endParaRPr lang="en-US" b="0" dirty="0">
              <a:solidFill>
                <a:srgbClr val="000000"/>
              </a:solidFill>
              <a:latin typeface="Arial" panose="020B0604020202020204" pitchFamily="34" charset="0"/>
              <a:ea typeface="PMingLiU" panose="02020500000000000000" pitchFamily="18" charset="-12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317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BFEAE42-E3FE-4405-B7FC-4425D05B92A0}" type="slidenum"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tricHPE" panose="020B0503030202060203" pitchFamily="34" charset="-18"/>
                <a:ea typeface="+mn-ea"/>
                <a:cs typeface="+mn-cs"/>
              </a:rPr>
              <a:pPr marL="0" marR="0" lvl="0" indent="0" algn="r" defTabSz="93177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tricHPE" panose="020B0503030202060203" pitchFamily="34" charset="-1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2286155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381000"/>
            <a:ext cx="6096000" cy="34305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FEAE42-E3FE-4405-B7FC-4425D05B92A0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638595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381000"/>
            <a:ext cx="4572000" cy="25733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FEAE42-E3FE-4405-B7FC-4425D05B92A0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98282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Date"/>
          <p:cNvSpPr>
            <a:spLocks noGrp="1"/>
          </p:cNvSpPr>
          <p:nvPr>
            <p:ph type="body" sz="quarter" idx="13" hasCustomPrompt="1"/>
          </p:nvPr>
        </p:nvSpPr>
        <p:spPr>
          <a:xfrm>
            <a:off x="290747" y="4577983"/>
            <a:ext cx="5489578" cy="339214"/>
          </a:xfrm>
        </p:spPr>
        <p:txBody>
          <a:bodyPr lIns="91440" tIns="91440" rIns="91440" bIns="91440">
            <a:noAutofit/>
          </a:bodyPr>
          <a:lstStyle>
            <a:lvl1pPr marL="0" indent="0">
              <a:spcBef>
                <a:spcPts val="0"/>
              </a:spcBef>
              <a:buNone/>
              <a:defRPr sz="2200" baseline="0">
                <a:solidFill>
                  <a:schemeClr val="tx1"/>
                </a:solidFill>
                <a:latin typeface="+mn-lt"/>
              </a:defRPr>
            </a:lvl1pPr>
            <a:lvl2pPr marL="0" indent="0">
              <a:spcBef>
                <a:spcPts val="0"/>
              </a:spcBef>
              <a:buNone/>
              <a:defRPr sz="2400"/>
            </a:lvl2pPr>
            <a:lvl3pPr marL="0" indent="0">
              <a:spcBef>
                <a:spcPts val="0"/>
              </a:spcBef>
              <a:buNone/>
              <a:defRPr sz="2400"/>
            </a:lvl3pPr>
            <a:lvl4pPr marL="0" indent="0">
              <a:spcBef>
                <a:spcPts val="0"/>
              </a:spcBef>
              <a:buNone/>
              <a:defRPr sz="2400"/>
            </a:lvl4pPr>
            <a:lvl5pPr marL="0" indent="0">
              <a:spcBef>
                <a:spcPts val="0"/>
              </a:spcBef>
              <a:buNone/>
              <a:defRPr sz="2400"/>
            </a:lvl5pPr>
            <a:lvl6pPr marL="0" indent="0">
              <a:spcBef>
                <a:spcPts val="0"/>
              </a:spcBef>
              <a:buNone/>
              <a:defRPr sz="2400"/>
            </a:lvl6pPr>
            <a:lvl7pPr marL="0" indent="0">
              <a:spcBef>
                <a:spcPts val="0"/>
              </a:spcBef>
              <a:buNone/>
              <a:defRPr sz="2400"/>
            </a:lvl7pPr>
            <a:lvl8pPr marL="0" indent="0">
              <a:spcBef>
                <a:spcPts val="0"/>
              </a:spcBef>
              <a:buNone/>
              <a:defRPr sz="2400"/>
            </a:lvl8pPr>
            <a:lvl9pPr marL="0" indent="0">
              <a:spcBef>
                <a:spcPts val="0"/>
              </a:spcBef>
              <a:buNone/>
              <a:defRPr sz="2400"/>
            </a:lvl9pPr>
          </a:lstStyle>
          <a:p>
            <a:pPr lvl="0"/>
            <a:r>
              <a:rPr lang="en-US" dirty="0"/>
              <a:t>Month day, year</a:t>
            </a:r>
          </a:p>
        </p:txBody>
      </p:sp>
      <p:sp>
        <p:nvSpPr>
          <p:cNvPr id="16" name="Subtitle"/>
          <p:cNvSpPr>
            <a:spLocks noGrp="1"/>
          </p:cNvSpPr>
          <p:nvPr>
            <p:ph type="subTitle" idx="1" hasCustomPrompt="1"/>
          </p:nvPr>
        </p:nvSpPr>
        <p:spPr>
          <a:xfrm>
            <a:off x="290747" y="4133088"/>
            <a:ext cx="8229600" cy="438912"/>
          </a:xfrm>
        </p:spPr>
        <p:txBody>
          <a:bodyPr lIns="91440" tIns="91440" rIns="91440" bIns="91440">
            <a:noAutofit/>
          </a:bodyPr>
          <a:lstStyle>
            <a:lvl1pPr marL="0" indent="0" algn="l">
              <a:spcBef>
                <a:spcPts val="0"/>
              </a:spcBef>
              <a:buNone/>
              <a:defRPr sz="320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Speaker name and title</a:t>
            </a:r>
          </a:p>
        </p:txBody>
      </p:sp>
      <p:sp>
        <p:nvSpPr>
          <p:cNvPr id="18" name="Bar"/>
          <p:cNvSpPr/>
          <p:nvPr userDrawn="1"/>
        </p:nvSpPr>
        <p:spPr>
          <a:xfrm>
            <a:off x="379647" y="3890957"/>
            <a:ext cx="530283" cy="54864"/>
          </a:xfrm>
          <a:prstGeom prst="rect">
            <a:avLst/>
          </a:prstGeom>
          <a:solidFill>
            <a:srgbClr val="01A9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88421"/>
            <a:endParaRPr lang="en-US" sz="2150" dirty="0">
              <a:solidFill>
                <a:prstClr val="white"/>
              </a:solidFill>
              <a:latin typeface="MetricHPE" panose="020B0503030202060203" pitchFamily="34" charset="-18"/>
            </a:endParaRPr>
          </a:p>
        </p:txBody>
      </p:sp>
      <p:sp>
        <p:nvSpPr>
          <p:cNvPr id="15" name="Title"/>
          <p:cNvSpPr>
            <a:spLocks noGrp="1"/>
          </p:cNvSpPr>
          <p:nvPr>
            <p:ph type="title" hasCustomPrompt="1"/>
          </p:nvPr>
        </p:nvSpPr>
        <p:spPr>
          <a:xfrm>
            <a:off x="290747" y="1869197"/>
            <a:ext cx="11423555" cy="1905000"/>
          </a:xfrm>
        </p:spPr>
        <p:txBody>
          <a:bodyPr lIns="91440" tIns="91440" rIns="91440" bIns="91440" anchor="b"/>
          <a:lstStyle>
            <a:lvl1pPr>
              <a:lnSpc>
                <a:spcPct val="80000"/>
              </a:lnSpc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</a:t>
            </a:r>
            <a:br>
              <a:rPr lang="en-US" dirty="0"/>
            </a:br>
            <a:r>
              <a:rPr lang="en-US" dirty="0"/>
              <a:t>master title style</a:t>
            </a:r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087376D2-6A59-4BA9-8EA0-2ACD180817BE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4374720" y="6129337"/>
            <a:ext cx="7481160" cy="411581"/>
          </a:xfr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/>
              <a:t>HPE Internal Use Only</a:t>
            </a:r>
            <a:endParaRPr lang="en-US" dirty="0"/>
          </a:p>
        </p:txBody>
      </p:sp>
      <p:grpSp>
        <p:nvGrpSpPr>
          <p:cNvPr id="13" name="Logo">
            <a:extLst>
              <a:ext uri="{FF2B5EF4-FFF2-40B4-BE49-F238E27FC236}">
                <a16:creationId xmlns:a16="http://schemas.microsoft.com/office/drawing/2014/main" id="{C7CA71CE-C053-471F-9DCA-CD481E01A6E9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393523" y="381956"/>
            <a:ext cx="2218745" cy="893759"/>
            <a:chOff x="393523" y="381956"/>
            <a:chExt cx="2218745" cy="893759"/>
          </a:xfrm>
        </p:grpSpPr>
        <p:sp>
          <p:nvSpPr>
            <p:cNvPr id="14" name="Element">
              <a:extLst>
                <a:ext uri="{FF2B5EF4-FFF2-40B4-BE49-F238E27FC236}">
                  <a16:creationId xmlns:a16="http://schemas.microsoft.com/office/drawing/2014/main" id="{E3099459-FF93-42DF-AF0B-9F971EEC021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93523" y="381956"/>
              <a:ext cx="759854" cy="211008"/>
            </a:xfrm>
            <a:custGeom>
              <a:avLst/>
              <a:gdLst>
                <a:gd name="T0" fmla="*/ 0 w 1087"/>
                <a:gd name="T1" fmla="*/ 0 h 314"/>
                <a:gd name="T2" fmla="*/ 0 w 1087"/>
                <a:gd name="T3" fmla="*/ 314 h 314"/>
                <a:gd name="T4" fmla="*/ 0 w 1087"/>
                <a:gd name="T5" fmla="*/ 314 h 314"/>
                <a:gd name="T6" fmla="*/ 1087 w 1087"/>
                <a:gd name="T7" fmla="*/ 314 h 314"/>
                <a:gd name="T8" fmla="*/ 1087 w 1087"/>
                <a:gd name="T9" fmla="*/ 0 h 314"/>
                <a:gd name="T10" fmla="*/ 0 w 1087"/>
                <a:gd name="T11" fmla="*/ 0 h 314"/>
                <a:gd name="T12" fmla="*/ 1018 w 1087"/>
                <a:gd name="T13" fmla="*/ 245 h 314"/>
                <a:gd name="T14" fmla="*/ 69 w 1087"/>
                <a:gd name="T15" fmla="*/ 245 h 314"/>
                <a:gd name="T16" fmla="*/ 69 w 1087"/>
                <a:gd name="T17" fmla="*/ 69 h 314"/>
                <a:gd name="T18" fmla="*/ 1018 w 1087"/>
                <a:gd name="T19" fmla="*/ 69 h 314"/>
                <a:gd name="T20" fmla="*/ 1018 w 1087"/>
                <a:gd name="T21" fmla="*/ 245 h 314"/>
                <a:gd name="T22" fmla="*/ 1018 w 1087"/>
                <a:gd name="T23" fmla="*/ 245 h 3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87" h="314">
                  <a:moveTo>
                    <a:pt x="0" y="0"/>
                  </a:moveTo>
                  <a:lnTo>
                    <a:pt x="0" y="314"/>
                  </a:lnTo>
                  <a:lnTo>
                    <a:pt x="0" y="314"/>
                  </a:lnTo>
                  <a:lnTo>
                    <a:pt x="1087" y="314"/>
                  </a:lnTo>
                  <a:lnTo>
                    <a:pt x="1087" y="0"/>
                  </a:lnTo>
                  <a:lnTo>
                    <a:pt x="0" y="0"/>
                  </a:lnTo>
                  <a:close/>
                  <a:moveTo>
                    <a:pt x="1018" y="245"/>
                  </a:moveTo>
                  <a:lnTo>
                    <a:pt x="69" y="245"/>
                  </a:lnTo>
                  <a:lnTo>
                    <a:pt x="69" y="69"/>
                  </a:lnTo>
                  <a:lnTo>
                    <a:pt x="1018" y="69"/>
                  </a:lnTo>
                  <a:lnTo>
                    <a:pt x="1018" y="245"/>
                  </a:lnTo>
                  <a:lnTo>
                    <a:pt x="1018" y="245"/>
                  </a:lnTo>
                  <a:close/>
                </a:path>
              </a:pathLst>
            </a:custGeom>
            <a:solidFill>
              <a:srgbClr val="01A98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MetricHPE Black" panose="020B0A03030202060203" pitchFamily="34" charset="0"/>
              </a:endParaRPr>
            </a:p>
          </p:txBody>
        </p:sp>
        <p:sp>
          <p:nvSpPr>
            <p:cNvPr id="20" name="Wordmark">
              <a:extLst>
                <a:ext uri="{FF2B5EF4-FFF2-40B4-BE49-F238E27FC236}">
                  <a16:creationId xmlns:a16="http://schemas.microsoft.com/office/drawing/2014/main" id="{75AF4DC2-08D7-4947-BE56-AB476704954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93523" y="730052"/>
              <a:ext cx="2218745" cy="545663"/>
            </a:xfrm>
            <a:custGeom>
              <a:avLst/>
              <a:gdLst>
                <a:gd name="T0" fmla="*/ 80 w 1341"/>
                <a:gd name="T1" fmla="*/ 52 h 342"/>
                <a:gd name="T2" fmla="*/ 29 w 1341"/>
                <a:gd name="T3" fmla="*/ 77 h 342"/>
                <a:gd name="T4" fmla="*/ 212 w 1341"/>
                <a:gd name="T5" fmla="*/ 93 h 342"/>
                <a:gd name="T6" fmla="*/ 174 w 1341"/>
                <a:gd name="T7" fmla="*/ 134 h 342"/>
                <a:gd name="T8" fmla="*/ 272 w 1341"/>
                <a:gd name="T9" fmla="*/ 132 h 342"/>
                <a:gd name="T10" fmla="*/ 276 w 1341"/>
                <a:gd name="T11" fmla="*/ 38 h 342"/>
                <a:gd name="T12" fmla="*/ 327 w 1341"/>
                <a:gd name="T13" fmla="*/ 132 h 342"/>
                <a:gd name="T14" fmla="*/ 398 w 1341"/>
                <a:gd name="T15" fmla="*/ 0 h 342"/>
                <a:gd name="T16" fmla="*/ 402 w 1341"/>
                <a:gd name="T17" fmla="*/ 134 h 342"/>
                <a:gd name="T18" fmla="*/ 448 w 1341"/>
                <a:gd name="T19" fmla="*/ 93 h 342"/>
                <a:gd name="T20" fmla="*/ 448 w 1341"/>
                <a:gd name="T21" fmla="*/ 74 h 342"/>
                <a:gd name="T22" fmla="*/ 642 w 1341"/>
                <a:gd name="T23" fmla="*/ 60 h 342"/>
                <a:gd name="T24" fmla="*/ 642 w 1341"/>
                <a:gd name="T25" fmla="*/ 131 h 342"/>
                <a:gd name="T26" fmla="*/ 570 w 1341"/>
                <a:gd name="T27" fmla="*/ 111 h 342"/>
                <a:gd name="T28" fmla="*/ 530 w 1341"/>
                <a:gd name="T29" fmla="*/ 60 h 342"/>
                <a:gd name="T30" fmla="*/ 558 w 1341"/>
                <a:gd name="T31" fmla="*/ 38 h 342"/>
                <a:gd name="T32" fmla="*/ 738 w 1341"/>
                <a:gd name="T33" fmla="*/ 89 h 342"/>
                <a:gd name="T34" fmla="*/ 787 w 1341"/>
                <a:gd name="T35" fmla="*/ 45 h 342"/>
                <a:gd name="T36" fmla="*/ 736 w 1341"/>
                <a:gd name="T37" fmla="*/ 65 h 342"/>
                <a:gd name="T38" fmla="*/ 848 w 1341"/>
                <a:gd name="T39" fmla="*/ 73 h 342"/>
                <a:gd name="T40" fmla="*/ 876 w 1341"/>
                <a:gd name="T41" fmla="*/ 73 h 342"/>
                <a:gd name="T42" fmla="*/ 833 w 1341"/>
                <a:gd name="T43" fmla="*/ 91 h 342"/>
                <a:gd name="T44" fmla="*/ 965 w 1341"/>
                <a:gd name="T45" fmla="*/ 43 h 342"/>
                <a:gd name="T46" fmla="*/ 964 w 1341"/>
                <a:gd name="T47" fmla="*/ 103 h 342"/>
                <a:gd name="T48" fmla="*/ 1010 w 1341"/>
                <a:gd name="T49" fmla="*/ 132 h 342"/>
                <a:gd name="T50" fmla="*/ 1070 w 1341"/>
                <a:gd name="T51" fmla="*/ 38 h 342"/>
                <a:gd name="T52" fmla="*/ 1010 w 1341"/>
                <a:gd name="T53" fmla="*/ 89 h 342"/>
                <a:gd name="T54" fmla="*/ 1133 w 1341"/>
                <a:gd name="T55" fmla="*/ 73 h 342"/>
                <a:gd name="T56" fmla="*/ 1160 w 1341"/>
                <a:gd name="T57" fmla="*/ 73 h 342"/>
                <a:gd name="T58" fmla="*/ 1117 w 1341"/>
                <a:gd name="T59" fmla="*/ 91 h 342"/>
                <a:gd name="T60" fmla="*/ 1239 w 1341"/>
                <a:gd name="T61" fmla="*/ 39 h 342"/>
                <a:gd name="T62" fmla="*/ 1180 w 1341"/>
                <a:gd name="T63" fmla="*/ 132 h 342"/>
                <a:gd name="T64" fmla="*/ 1246 w 1341"/>
                <a:gd name="T65" fmla="*/ 85 h 342"/>
                <a:gd name="T66" fmla="*/ 1314 w 1341"/>
                <a:gd name="T67" fmla="*/ 132 h 342"/>
                <a:gd name="T68" fmla="*/ 1295 w 1341"/>
                <a:gd name="T69" fmla="*/ 110 h 342"/>
                <a:gd name="T70" fmla="*/ 18 w 1341"/>
                <a:gd name="T71" fmla="*/ 231 h 342"/>
                <a:gd name="T72" fmla="*/ 81 w 1341"/>
                <a:gd name="T73" fmla="*/ 307 h 342"/>
                <a:gd name="T74" fmla="*/ 164 w 1341"/>
                <a:gd name="T75" fmla="*/ 307 h 342"/>
                <a:gd name="T76" fmla="*/ 103 w 1341"/>
                <a:gd name="T77" fmla="*/ 214 h 342"/>
                <a:gd name="T78" fmla="*/ 252 w 1341"/>
                <a:gd name="T79" fmla="*/ 229 h 342"/>
                <a:gd name="T80" fmla="*/ 252 w 1341"/>
                <a:gd name="T81" fmla="*/ 307 h 342"/>
                <a:gd name="T82" fmla="*/ 211 w 1341"/>
                <a:gd name="T83" fmla="*/ 214 h 342"/>
                <a:gd name="T84" fmla="*/ 305 w 1341"/>
                <a:gd name="T85" fmla="*/ 212 h 342"/>
                <a:gd name="T86" fmla="*/ 338 w 1341"/>
                <a:gd name="T87" fmla="*/ 285 h 342"/>
                <a:gd name="T88" fmla="*/ 281 w 1341"/>
                <a:gd name="T89" fmla="*/ 251 h 342"/>
                <a:gd name="T90" fmla="*/ 403 w 1341"/>
                <a:gd name="T91" fmla="*/ 229 h 342"/>
                <a:gd name="T92" fmla="*/ 382 w 1341"/>
                <a:gd name="T93" fmla="*/ 228 h 342"/>
                <a:gd name="T94" fmla="*/ 430 w 1341"/>
                <a:gd name="T95" fmla="*/ 342 h 342"/>
                <a:gd name="T96" fmla="*/ 498 w 1341"/>
                <a:gd name="T97" fmla="*/ 260 h 342"/>
                <a:gd name="T98" fmla="*/ 577 w 1341"/>
                <a:gd name="T99" fmla="*/ 212 h 342"/>
                <a:gd name="T100" fmla="*/ 554 w 1341"/>
                <a:gd name="T101" fmla="*/ 307 h 342"/>
                <a:gd name="T102" fmla="*/ 623 w 1341"/>
                <a:gd name="T103" fmla="*/ 187 h 342"/>
                <a:gd name="T104" fmla="*/ 621 w 1341"/>
                <a:gd name="T105" fmla="*/ 307 h 342"/>
                <a:gd name="T106" fmla="*/ 644 w 1341"/>
                <a:gd name="T107" fmla="*/ 300 h 342"/>
                <a:gd name="T108" fmla="*/ 644 w 1341"/>
                <a:gd name="T109" fmla="*/ 240 h 342"/>
                <a:gd name="T110" fmla="*/ 661 w 1341"/>
                <a:gd name="T111" fmla="*/ 238 h 342"/>
                <a:gd name="T112" fmla="*/ 807 w 1341"/>
                <a:gd name="T113" fmla="*/ 266 h 342"/>
                <a:gd name="T114" fmla="*/ 772 w 1341"/>
                <a:gd name="T115" fmla="*/ 309 h 3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341" h="342">
                  <a:moveTo>
                    <a:pt x="29" y="132"/>
                  </a:moveTo>
                  <a:cubicBezTo>
                    <a:pt x="0" y="132"/>
                    <a:pt x="0" y="132"/>
                    <a:pt x="0" y="13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9" y="52"/>
                    <a:pt x="29" y="52"/>
                    <a:pt x="29" y="52"/>
                  </a:cubicBezTo>
                  <a:cubicBezTo>
                    <a:pt x="80" y="52"/>
                    <a:pt x="80" y="52"/>
                    <a:pt x="80" y="52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09" y="132"/>
                    <a:pt x="109" y="132"/>
                    <a:pt x="109" y="132"/>
                  </a:cubicBezTo>
                  <a:cubicBezTo>
                    <a:pt x="80" y="132"/>
                    <a:pt x="80" y="132"/>
                    <a:pt x="80" y="132"/>
                  </a:cubicBezTo>
                  <a:cubicBezTo>
                    <a:pt x="80" y="77"/>
                    <a:pt x="80" y="77"/>
                    <a:pt x="80" y="77"/>
                  </a:cubicBezTo>
                  <a:cubicBezTo>
                    <a:pt x="29" y="77"/>
                    <a:pt x="29" y="77"/>
                    <a:pt x="29" y="77"/>
                  </a:cubicBezTo>
                  <a:lnTo>
                    <a:pt x="29" y="132"/>
                  </a:lnTo>
                  <a:close/>
                  <a:moveTo>
                    <a:pt x="174" y="134"/>
                  </a:moveTo>
                  <a:cubicBezTo>
                    <a:pt x="145" y="134"/>
                    <a:pt x="125" y="116"/>
                    <a:pt x="125" y="85"/>
                  </a:cubicBezTo>
                  <a:cubicBezTo>
                    <a:pt x="125" y="56"/>
                    <a:pt x="144" y="36"/>
                    <a:pt x="170" y="36"/>
                  </a:cubicBezTo>
                  <a:cubicBezTo>
                    <a:pt x="198" y="36"/>
                    <a:pt x="212" y="55"/>
                    <a:pt x="212" y="83"/>
                  </a:cubicBezTo>
                  <a:cubicBezTo>
                    <a:pt x="212" y="93"/>
                    <a:pt x="212" y="93"/>
                    <a:pt x="212" y="93"/>
                  </a:cubicBezTo>
                  <a:cubicBezTo>
                    <a:pt x="152" y="93"/>
                    <a:pt x="152" y="93"/>
                    <a:pt x="152" y="93"/>
                  </a:cubicBezTo>
                  <a:cubicBezTo>
                    <a:pt x="155" y="108"/>
                    <a:pt x="167" y="112"/>
                    <a:pt x="178" y="112"/>
                  </a:cubicBezTo>
                  <a:cubicBezTo>
                    <a:pt x="188" y="112"/>
                    <a:pt x="195" y="110"/>
                    <a:pt x="204" y="104"/>
                  </a:cubicBezTo>
                  <a:cubicBezTo>
                    <a:pt x="205" y="104"/>
                    <a:pt x="205" y="104"/>
                    <a:pt x="205" y="104"/>
                  </a:cubicBezTo>
                  <a:cubicBezTo>
                    <a:pt x="205" y="126"/>
                    <a:pt x="205" y="126"/>
                    <a:pt x="205" y="126"/>
                  </a:cubicBezTo>
                  <a:cubicBezTo>
                    <a:pt x="198" y="131"/>
                    <a:pt x="187" y="134"/>
                    <a:pt x="174" y="134"/>
                  </a:cubicBezTo>
                  <a:close/>
                  <a:moveTo>
                    <a:pt x="152" y="74"/>
                  </a:moveTo>
                  <a:cubicBezTo>
                    <a:pt x="186" y="74"/>
                    <a:pt x="186" y="74"/>
                    <a:pt x="186" y="74"/>
                  </a:cubicBezTo>
                  <a:cubicBezTo>
                    <a:pt x="186" y="64"/>
                    <a:pt x="182" y="58"/>
                    <a:pt x="170" y="58"/>
                  </a:cubicBezTo>
                  <a:cubicBezTo>
                    <a:pt x="162" y="58"/>
                    <a:pt x="155" y="61"/>
                    <a:pt x="152" y="74"/>
                  </a:cubicBezTo>
                  <a:close/>
                  <a:moveTo>
                    <a:pt x="287" y="77"/>
                  </a:moveTo>
                  <a:cubicBezTo>
                    <a:pt x="272" y="132"/>
                    <a:pt x="272" y="132"/>
                    <a:pt x="272" y="132"/>
                  </a:cubicBezTo>
                  <a:cubicBezTo>
                    <a:pt x="247" y="132"/>
                    <a:pt x="247" y="132"/>
                    <a:pt x="247" y="132"/>
                  </a:cubicBezTo>
                  <a:cubicBezTo>
                    <a:pt x="218" y="39"/>
                    <a:pt x="218" y="39"/>
                    <a:pt x="218" y="39"/>
                  </a:cubicBezTo>
                  <a:cubicBezTo>
                    <a:pt x="218" y="38"/>
                    <a:pt x="218" y="38"/>
                    <a:pt x="218" y="38"/>
                  </a:cubicBezTo>
                  <a:cubicBezTo>
                    <a:pt x="246" y="38"/>
                    <a:pt x="246" y="38"/>
                    <a:pt x="246" y="38"/>
                  </a:cubicBezTo>
                  <a:cubicBezTo>
                    <a:pt x="261" y="93"/>
                    <a:pt x="261" y="93"/>
                    <a:pt x="261" y="93"/>
                  </a:cubicBezTo>
                  <a:cubicBezTo>
                    <a:pt x="276" y="38"/>
                    <a:pt x="276" y="38"/>
                    <a:pt x="276" y="38"/>
                  </a:cubicBezTo>
                  <a:cubicBezTo>
                    <a:pt x="298" y="38"/>
                    <a:pt x="298" y="38"/>
                    <a:pt x="298" y="38"/>
                  </a:cubicBezTo>
                  <a:cubicBezTo>
                    <a:pt x="313" y="93"/>
                    <a:pt x="313" y="93"/>
                    <a:pt x="313" y="93"/>
                  </a:cubicBezTo>
                  <a:cubicBezTo>
                    <a:pt x="329" y="38"/>
                    <a:pt x="329" y="38"/>
                    <a:pt x="329" y="38"/>
                  </a:cubicBezTo>
                  <a:cubicBezTo>
                    <a:pt x="355" y="38"/>
                    <a:pt x="355" y="38"/>
                    <a:pt x="355" y="38"/>
                  </a:cubicBezTo>
                  <a:cubicBezTo>
                    <a:pt x="355" y="39"/>
                    <a:pt x="355" y="39"/>
                    <a:pt x="355" y="39"/>
                  </a:cubicBezTo>
                  <a:cubicBezTo>
                    <a:pt x="327" y="132"/>
                    <a:pt x="327" y="132"/>
                    <a:pt x="327" y="132"/>
                  </a:cubicBezTo>
                  <a:cubicBezTo>
                    <a:pt x="302" y="132"/>
                    <a:pt x="302" y="132"/>
                    <a:pt x="302" y="132"/>
                  </a:cubicBezTo>
                  <a:lnTo>
                    <a:pt x="287" y="77"/>
                  </a:lnTo>
                  <a:close/>
                  <a:moveTo>
                    <a:pt x="402" y="134"/>
                  </a:moveTo>
                  <a:cubicBezTo>
                    <a:pt x="379" y="134"/>
                    <a:pt x="370" y="125"/>
                    <a:pt x="370" y="104"/>
                  </a:cubicBezTo>
                  <a:cubicBezTo>
                    <a:pt x="370" y="0"/>
                    <a:pt x="370" y="0"/>
                    <a:pt x="370" y="0"/>
                  </a:cubicBezTo>
                  <a:cubicBezTo>
                    <a:pt x="398" y="0"/>
                    <a:pt x="398" y="0"/>
                    <a:pt x="398" y="0"/>
                  </a:cubicBezTo>
                  <a:cubicBezTo>
                    <a:pt x="398" y="102"/>
                    <a:pt x="398" y="102"/>
                    <a:pt x="398" y="102"/>
                  </a:cubicBezTo>
                  <a:cubicBezTo>
                    <a:pt x="398" y="108"/>
                    <a:pt x="400" y="111"/>
                    <a:pt x="406" y="111"/>
                  </a:cubicBezTo>
                  <a:cubicBezTo>
                    <a:pt x="408" y="111"/>
                    <a:pt x="410" y="110"/>
                    <a:pt x="412" y="109"/>
                  </a:cubicBezTo>
                  <a:cubicBezTo>
                    <a:pt x="413" y="109"/>
                    <a:pt x="413" y="109"/>
                    <a:pt x="413" y="109"/>
                  </a:cubicBezTo>
                  <a:cubicBezTo>
                    <a:pt x="413" y="132"/>
                    <a:pt x="413" y="132"/>
                    <a:pt x="413" y="132"/>
                  </a:cubicBezTo>
                  <a:cubicBezTo>
                    <a:pt x="410" y="133"/>
                    <a:pt x="406" y="134"/>
                    <a:pt x="402" y="134"/>
                  </a:cubicBezTo>
                  <a:close/>
                  <a:moveTo>
                    <a:pt x="469" y="134"/>
                  </a:moveTo>
                  <a:cubicBezTo>
                    <a:pt x="440" y="134"/>
                    <a:pt x="420" y="116"/>
                    <a:pt x="420" y="85"/>
                  </a:cubicBezTo>
                  <a:cubicBezTo>
                    <a:pt x="420" y="56"/>
                    <a:pt x="440" y="36"/>
                    <a:pt x="465" y="36"/>
                  </a:cubicBezTo>
                  <a:cubicBezTo>
                    <a:pt x="494" y="36"/>
                    <a:pt x="507" y="55"/>
                    <a:pt x="507" y="83"/>
                  </a:cubicBezTo>
                  <a:cubicBezTo>
                    <a:pt x="507" y="93"/>
                    <a:pt x="507" y="93"/>
                    <a:pt x="507" y="93"/>
                  </a:cubicBezTo>
                  <a:cubicBezTo>
                    <a:pt x="448" y="93"/>
                    <a:pt x="448" y="93"/>
                    <a:pt x="448" y="93"/>
                  </a:cubicBezTo>
                  <a:cubicBezTo>
                    <a:pt x="451" y="108"/>
                    <a:pt x="462" y="112"/>
                    <a:pt x="474" y="112"/>
                  </a:cubicBezTo>
                  <a:cubicBezTo>
                    <a:pt x="484" y="112"/>
                    <a:pt x="491" y="110"/>
                    <a:pt x="500" y="104"/>
                  </a:cubicBezTo>
                  <a:cubicBezTo>
                    <a:pt x="501" y="104"/>
                    <a:pt x="501" y="104"/>
                    <a:pt x="501" y="104"/>
                  </a:cubicBezTo>
                  <a:cubicBezTo>
                    <a:pt x="501" y="126"/>
                    <a:pt x="501" y="126"/>
                    <a:pt x="501" y="126"/>
                  </a:cubicBezTo>
                  <a:cubicBezTo>
                    <a:pt x="493" y="131"/>
                    <a:pt x="482" y="134"/>
                    <a:pt x="469" y="134"/>
                  </a:cubicBezTo>
                  <a:close/>
                  <a:moveTo>
                    <a:pt x="448" y="74"/>
                  </a:moveTo>
                  <a:cubicBezTo>
                    <a:pt x="482" y="74"/>
                    <a:pt x="482" y="74"/>
                    <a:pt x="482" y="74"/>
                  </a:cubicBezTo>
                  <a:cubicBezTo>
                    <a:pt x="481" y="64"/>
                    <a:pt x="477" y="58"/>
                    <a:pt x="466" y="58"/>
                  </a:cubicBezTo>
                  <a:cubicBezTo>
                    <a:pt x="457" y="58"/>
                    <a:pt x="450" y="61"/>
                    <a:pt x="448" y="74"/>
                  </a:cubicBezTo>
                  <a:close/>
                  <a:moveTo>
                    <a:pt x="622" y="38"/>
                  </a:moveTo>
                  <a:cubicBezTo>
                    <a:pt x="642" y="38"/>
                    <a:pt x="642" y="38"/>
                    <a:pt x="642" y="38"/>
                  </a:cubicBezTo>
                  <a:cubicBezTo>
                    <a:pt x="642" y="60"/>
                    <a:pt x="642" y="60"/>
                    <a:pt x="642" y="60"/>
                  </a:cubicBezTo>
                  <a:cubicBezTo>
                    <a:pt x="622" y="60"/>
                    <a:pt x="622" y="60"/>
                    <a:pt x="622" y="60"/>
                  </a:cubicBezTo>
                  <a:cubicBezTo>
                    <a:pt x="622" y="99"/>
                    <a:pt x="622" y="99"/>
                    <a:pt x="622" y="99"/>
                  </a:cubicBezTo>
                  <a:cubicBezTo>
                    <a:pt x="622" y="107"/>
                    <a:pt x="625" y="111"/>
                    <a:pt x="633" y="111"/>
                  </a:cubicBezTo>
                  <a:cubicBezTo>
                    <a:pt x="636" y="111"/>
                    <a:pt x="639" y="110"/>
                    <a:pt x="642" y="109"/>
                  </a:cubicBezTo>
                  <a:cubicBezTo>
                    <a:pt x="642" y="109"/>
                    <a:pt x="642" y="109"/>
                    <a:pt x="642" y="109"/>
                  </a:cubicBezTo>
                  <a:cubicBezTo>
                    <a:pt x="642" y="131"/>
                    <a:pt x="642" y="131"/>
                    <a:pt x="642" y="131"/>
                  </a:cubicBezTo>
                  <a:cubicBezTo>
                    <a:pt x="639" y="132"/>
                    <a:pt x="633" y="134"/>
                    <a:pt x="625" y="134"/>
                  </a:cubicBezTo>
                  <a:cubicBezTo>
                    <a:pt x="603" y="134"/>
                    <a:pt x="594" y="124"/>
                    <a:pt x="594" y="100"/>
                  </a:cubicBezTo>
                  <a:cubicBezTo>
                    <a:pt x="594" y="60"/>
                    <a:pt x="594" y="60"/>
                    <a:pt x="594" y="60"/>
                  </a:cubicBezTo>
                  <a:cubicBezTo>
                    <a:pt x="558" y="60"/>
                    <a:pt x="558" y="60"/>
                    <a:pt x="558" y="60"/>
                  </a:cubicBezTo>
                  <a:cubicBezTo>
                    <a:pt x="558" y="99"/>
                    <a:pt x="558" y="99"/>
                    <a:pt x="558" y="99"/>
                  </a:cubicBezTo>
                  <a:cubicBezTo>
                    <a:pt x="558" y="107"/>
                    <a:pt x="561" y="111"/>
                    <a:pt x="570" y="111"/>
                  </a:cubicBezTo>
                  <a:cubicBezTo>
                    <a:pt x="572" y="111"/>
                    <a:pt x="575" y="110"/>
                    <a:pt x="578" y="109"/>
                  </a:cubicBezTo>
                  <a:cubicBezTo>
                    <a:pt x="579" y="109"/>
                    <a:pt x="579" y="109"/>
                    <a:pt x="579" y="109"/>
                  </a:cubicBezTo>
                  <a:cubicBezTo>
                    <a:pt x="579" y="131"/>
                    <a:pt x="579" y="131"/>
                    <a:pt x="579" y="131"/>
                  </a:cubicBezTo>
                  <a:cubicBezTo>
                    <a:pt x="575" y="132"/>
                    <a:pt x="570" y="134"/>
                    <a:pt x="562" y="134"/>
                  </a:cubicBezTo>
                  <a:cubicBezTo>
                    <a:pt x="539" y="134"/>
                    <a:pt x="530" y="124"/>
                    <a:pt x="530" y="100"/>
                  </a:cubicBezTo>
                  <a:cubicBezTo>
                    <a:pt x="530" y="60"/>
                    <a:pt x="530" y="60"/>
                    <a:pt x="530" y="60"/>
                  </a:cubicBezTo>
                  <a:cubicBezTo>
                    <a:pt x="516" y="60"/>
                    <a:pt x="516" y="60"/>
                    <a:pt x="516" y="60"/>
                  </a:cubicBezTo>
                  <a:cubicBezTo>
                    <a:pt x="516" y="38"/>
                    <a:pt x="516" y="38"/>
                    <a:pt x="516" y="38"/>
                  </a:cubicBezTo>
                  <a:cubicBezTo>
                    <a:pt x="530" y="38"/>
                    <a:pt x="530" y="38"/>
                    <a:pt x="530" y="38"/>
                  </a:cubicBezTo>
                  <a:cubicBezTo>
                    <a:pt x="530" y="12"/>
                    <a:pt x="530" y="12"/>
                    <a:pt x="530" y="12"/>
                  </a:cubicBezTo>
                  <a:cubicBezTo>
                    <a:pt x="558" y="12"/>
                    <a:pt x="558" y="12"/>
                    <a:pt x="558" y="12"/>
                  </a:cubicBezTo>
                  <a:cubicBezTo>
                    <a:pt x="558" y="38"/>
                    <a:pt x="558" y="38"/>
                    <a:pt x="558" y="38"/>
                  </a:cubicBezTo>
                  <a:cubicBezTo>
                    <a:pt x="594" y="38"/>
                    <a:pt x="594" y="38"/>
                    <a:pt x="594" y="38"/>
                  </a:cubicBezTo>
                  <a:cubicBezTo>
                    <a:pt x="594" y="12"/>
                    <a:pt x="594" y="12"/>
                    <a:pt x="594" y="12"/>
                  </a:cubicBezTo>
                  <a:cubicBezTo>
                    <a:pt x="622" y="12"/>
                    <a:pt x="622" y="12"/>
                    <a:pt x="622" y="12"/>
                  </a:cubicBezTo>
                  <a:cubicBezTo>
                    <a:pt x="622" y="38"/>
                    <a:pt x="622" y="38"/>
                    <a:pt x="622" y="38"/>
                  </a:cubicBezTo>
                  <a:close/>
                  <a:moveTo>
                    <a:pt x="787" y="45"/>
                  </a:moveTo>
                  <a:cubicBezTo>
                    <a:pt x="787" y="73"/>
                    <a:pt x="768" y="89"/>
                    <a:pt x="738" y="89"/>
                  </a:cubicBezTo>
                  <a:cubicBezTo>
                    <a:pt x="718" y="89"/>
                    <a:pt x="718" y="89"/>
                    <a:pt x="718" y="89"/>
                  </a:cubicBezTo>
                  <a:cubicBezTo>
                    <a:pt x="718" y="132"/>
                    <a:pt x="718" y="132"/>
                    <a:pt x="718" y="132"/>
                  </a:cubicBezTo>
                  <a:cubicBezTo>
                    <a:pt x="689" y="132"/>
                    <a:pt x="689" y="132"/>
                    <a:pt x="689" y="132"/>
                  </a:cubicBezTo>
                  <a:cubicBezTo>
                    <a:pt x="689" y="0"/>
                    <a:pt x="689" y="0"/>
                    <a:pt x="689" y="0"/>
                  </a:cubicBezTo>
                  <a:cubicBezTo>
                    <a:pt x="738" y="0"/>
                    <a:pt x="738" y="0"/>
                    <a:pt x="738" y="0"/>
                  </a:cubicBezTo>
                  <a:cubicBezTo>
                    <a:pt x="768" y="0"/>
                    <a:pt x="787" y="16"/>
                    <a:pt x="787" y="45"/>
                  </a:cubicBezTo>
                  <a:close/>
                  <a:moveTo>
                    <a:pt x="736" y="65"/>
                  </a:moveTo>
                  <a:cubicBezTo>
                    <a:pt x="751" y="65"/>
                    <a:pt x="758" y="57"/>
                    <a:pt x="758" y="45"/>
                  </a:cubicBezTo>
                  <a:cubicBezTo>
                    <a:pt x="758" y="33"/>
                    <a:pt x="751" y="24"/>
                    <a:pt x="736" y="24"/>
                  </a:cubicBezTo>
                  <a:cubicBezTo>
                    <a:pt x="718" y="24"/>
                    <a:pt x="718" y="24"/>
                    <a:pt x="718" y="24"/>
                  </a:cubicBezTo>
                  <a:cubicBezTo>
                    <a:pt x="718" y="65"/>
                    <a:pt x="718" y="65"/>
                    <a:pt x="718" y="65"/>
                  </a:cubicBezTo>
                  <a:lnTo>
                    <a:pt x="736" y="65"/>
                  </a:lnTo>
                  <a:close/>
                  <a:moveTo>
                    <a:pt x="849" y="123"/>
                  </a:moveTo>
                  <a:cubicBezTo>
                    <a:pt x="843" y="130"/>
                    <a:pt x="834" y="134"/>
                    <a:pt x="824" y="134"/>
                  </a:cubicBezTo>
                  <a:cubicBezTo>
                    <a:pt x="806" y="134"/>
                    <a:pt x="791" y="122"/>
                    <a:pt x="791" y="103"/>
                  </a:cubicBezTo>
                  <a:cubicBezTo>
                    <a:pt x="791" y="84"/>
                    <a:pt x="806" y="72"/>
                    <a:pt x="827" y="72"/>
                  </a:cubicBezTo>
                  <a:cubicBezTo>
                    <a:pt x="834" y="72"/>
                    <a:pt x="841" y="73"/>
                    <a:pt x="848" y="75"/>
                  </a:cubicBezTo>
                  <a:cubicBezTo>
                    <a:pt x="848" y="73"/>
                    <a:pt x="848" y="73"/>
                    <a:pt x="848" y="73"/>
                  </a:cubicBezTo>
                  <a:cubicBezTo>
                    <a:pt x="848" y="63"/>
                    <a:pt x="842" y="59"/>
                    <a:pt x="827" y="59"/>
                  </a:cubicBezTo>
                  <a:cubicBezTo>
                    <a:pt x="818" y="59"/>
                    <a:pt x="809" y="62"/>
                    <a:pt x="801" y="66"/>
                  </a:cubicBezTo>
                  <a:cubicBezTo>
                    <a:pt x="800" y="66"/>
                    <a:pt x="800" y="66"/>
                    <a:pt x="800" y="66"/>
                  </a:cubicBezTo>
                  <a:cubicBezTo>
                    <a:pt x="800" y="44"/>
                    <a:pt x="800" y="44"/>
                    <a:pt x="800" y="44"/>
                  </a:cubicBezTo>
                  <a:cubicBezTo>
                    <a:pt x="807" y="40"/>
                    <a:pt x="820" y="36"/>
                    <a:pt x="832" y="36"/>
                  </a:cubicBezTo>
                  <a:cubicBezTo>
                    <a:pt x="860" y="36"/>
                    <a:pt x="876" y="49"/>
                    <a:pt x="876" y="73"/>
                  </a:cubicBezTo>
                  <a:cubicBezTo>
                    <a:pt x="876" y="132"/>
                    <a:pt x="876" y="132"/>
                    <a:pt x="876" y="132"/>
                  </a:cubicBezTo>
                  <a:cubicBezTo>
                    <a:pt x="849" y="132"/>
                    <a:pt x="849" y="132"/>
                    <a:pt x="849" y="132"/>
                  </a:cubicBezTo>
                  <a:cubicBezTo>
                    <a:pt x="849" y="123"/>
                    <a:pt x="849" y="123"/>
                    <a:pt x="849" y="123"/>
                  </a:cubicBezTo>
                  <a:close/>
                  <a:moveTo>
                    <a:pt x="848" y="102"/>
                  </a:moveTo>
                  <a:cubicBezTo>
                    <a:pt x="848" y="94"/>
                    <a:pt x="848" y="94"/>
                    <a:pt x="848" y="94"/>
                  </a:cubicBezTo>
                  <a:cubicBezTo>
                    <a:pt x="844" y="92"/>
                    <a:pt x="838" y="91"/>
                    <a:pt x="833" y="91"/>
                  </a:cubicBezTo>
                  <a:cubicBezTo>
                    <a:pt x="823" y="91"/>
                    <a:pt x="818" y="95"/>
                    <a:pt x="818" y="102"/>
                  </a:cubicBezTo>
                  <a:cubicBezTo>
                    <a:pt x="818" y="110"/>
                    <a:pt x="823" y="113"/>
                    <a:pt x="832" y="113"/>
                  </a:cubicBezTo>
                  <a:cubicBezTo>
                    <a:pt x="839" y="113"/>
                    <a:pt x="845" y="109"/>
                    <a:pt x="848" y="102"/>
                  </a:cubicBezTo>
                  <a:close/>
                  <a:moveTo>
                    <a:pt x="890" y="85"/>
                  </a:moveTo>
                  <a:cubicBezTo>
                    <a:pt x="890" y="55"/>
                    <a:pt x="911" y="36"/>
                    <a:pt x="939" y="36"/>
                  </a:cubicBezTo>
                  <a:cubicBezTo>
                    <a:pt x="949" y="36"/>
                    <a:pt x="958" y="38"/>
                    <a:pt x="965" y="43"/>
                  </a:cubicBezTo>
                  <a:cubicBezTo>
                    <a:pt x="965" y="67"/>
                    <a:pt x="965" y="67"/>
                    <a:pt x="965" y="67"/>
                  </a:cubicBezTo>
                  <a:cubicBezTo>
                    <a:pt x="964" y="67"/>
                    <a:pt x="964" y="67"/>
                    <a:pt x="964" y="67"/>
                  </a:cubicBezTo>
                  <a:cubicBezTo>
                    <a:pt x="958" y="62"/>
                    <a:pt x="951" y="60"/>
                    <a:pt x="943" y="60"/>
                  </a:cubicBezTo>
                  <a:cubicBezTo>
                    <a:pt x="929" y="60"/>
                    <a:pt x="918" y="69"/>
                    <a:pt x="918" y="85"/>
                  </a:cubicBezTo>
                  <a:cubicBezTo>
                    <a:pt x="918" y="101"/>
                    <a:pt x="929" y="110"/>
                    <a:pt x="943" y="110"/>
                  </a:cubicBezTo>
                  <a:cubicBezTo>
                    <a:pt x="951" y="110"/>
                    <a:pt x="958" y="108"/>
                    <a:pt x="964" y="103"/>
                  </a:cubicBezTo>
                  <a:cubicBezTo>
                    <a:pt x="965" y="103"/>
                    <a:pt x="965" y="103"/>
                    <a:pt x="965" y="103"/>
                  </a:cubicBezTo>
                  <a:cubicBezTo>
                    <a:pt x="965" y="127"/>
                    <a:pt x="965" y="127"/>
                    <a:pt x="965" y="127"/>
                  </a:cubicBezTo>
                  <a:cubicBezTo>
                    <a:pt x="958" y="132"/>
                    <a:pt x="949" y="134"/>
                    <a:pt x="939" y="134"/>
                  </a:cubicBezTo>
                  <a:cubicBezTo>
                    <a:pt x="911" y="134"/>
                    <a:pt x="890" y="115"/>
                    <a:pt x="890" y="85"/>
                  </a:cubicBezTo>
                  <a:close/>
                  <a:moveTo>
                    <a:pt x="1010" y="89"/>
                  </a:moveTo>
                  <a:cubicBezTo>
                    <a:pt x="1010" y="132"/>
                    <a:pt x="1010" y="132"/>
                    <a:pt x="1010" y="132"/>
                  </a:cubicBezTo>
                  <a:cubicBezTo>
                    <a:pt x="983" y="132"/>
                    <a:pt x="983" y="132"/>
                    <a:pt x="983" y="132"/>
                  </a:cubicBezTo>
                  <a:cubicBezTo>
                    <a:pt x="983" y="0"/>
                    <a:pt x="983" y="0"/>
                    <a:pt x="983" y="0"/>
                  </a:cubicBezTo>
                  <a:cubicBezTo>
                    <a:pt x="1010" y="0"/>
                    <a:pt x="1010" y="0"/>
                    <a:pt x="1010" y="0"/>
                  </a:cubicBezTo>
                  <a:cubicBezTo>
                    <a:pt x="1010" y="75"/>
                    <a:pt x="1010" y="75"/>
                    <a:pt x="1010" y="75"/>
                  </a:cubicBezTo>
                  <a:cubicBezTo>
                    <a:pt x="1039" y="38"/>
                    <a:pt x="1039" y="38"/>
                    <a:pt x="1039" y="38"/>
                  </a:cubicBezTo>
                  <a:cubicBezTo>
                    <a:pt x="1070" y="38"/>
                    <a:pt x="1070" y="38"/>
                    <a:pt x="1070" y="38"/>
                  </a:cubicBezTo>
                  <a:cubicBezTo>
                    <a:pt x="1070" y="39"/>
                    <a:pt x="1070" y="39"/>
                    <a:pt x="1070" y="39"/>
                  </a:cubicBezTo>
                  <a:cubicBezTo>
                    <a:pt x="1036" y="82"/>
                    <a:pt x="1036" y="82"/>
                    <a:pt x="1036" y="82"/>
                  </a:cubicBezTo>
                  <a:cubicBezTo>
                    <a:pt x="1070" y="131"/>
                    <a:pt x="1070" y="131"/>
                    <a:pt x="1070" y="131"/>
                  </a:cubicBezTo>
                  <a:cubicBezTo>
                    <a:pt x="1070" y="132"/>
                    <a:pt x="1070" y="132"/>
                    <a:pt x="1070" y="132"/>
                  </a:cubicBezTo>
                  <a:cubicBezTo>
                    <a:pt x="1038" y="132"/>
                    <a:pt x="1038" y="132"/>
                    <a:pt x="1038" y="132"/>
                  </a:cubicBezTo>
                  <a:lnTo>
                    <a:pt x="1010" y="89"/>
                  </a:lnTo>
                  <a:close/>
                  <a:moveTo>
                    <a:pt x="1133" y="123"/>
                  </a:moveTo>
                  <a:cubicBezTo>
                    <a:pt x="1127" y="130"/>
                    <a:pt x="1118" y="134"/>
                    <a:pt x="1108" y="134"/>
                  </a:cubicBezTo>
                  <a:cubicBezTo>
                    <a:pt x="1090" y="134"/>
                    <a:pt x="1075" y="122"/>
                    <a:pt x="1075" y="103"/>
                  </a:cubicBezTo>
                  <a:cubicBezTo>
                    <a:pt x="1075" y="84"/>
                    <a:pt x="1090" y="72"/>
                    <a:pt x="1112" y="72"/>
                  </a:cubicBezTo>
                  <a:cubicBezTo>
                    <a:pt x="1118" y="72"/>
                    <a:pt x="1125" y="73"/>
                    <a:pt x="1133" y="75"/>
                  </a:cubicBezTo>
                  <a:cubicBezTo>
                    <a:pt x="1133" y="73"/>
                    <a:pt x="1133" y="73"/>
                    <a:pt x="1133" y="73"/>
                  </a:cubicBezTo>
                  <a:cubicBezTo>
                    <a:pt x="1133" y="63"/>
                    <a:pt x="1127" y="59"/>
                    <a:pt x="1112" y="59"/>
                  </a:cubicBezTo>
                  <a:cubicBezTo>
                    <a:pt x="1102" y="59"/>
                    <a:pt x="1093" y="62"/>
                    <a:pt x="1086" y="66"/>
                  </a:cubicBezTo>
                  <a:cubicBezTo>
                    <a:pt x="1084" y="66"/>
                    <a:pt x="1084" y="66"/>
                    <a:pt x="1084" y="66"/>
                  </a:cubicBezTo>
                  <a:cubicBezTo>
                    <a:pt x="1084" y="44"/>
                    <a:pt x="1084" y="44"/>
                    <a:pt x="1084" y="44"/>
                  </a:cubicBezTo>
                  <a:cubicBezTo>
                    <a:pt x="1092" y="40"/>
                    <a:pt x="1104" y="36"/>
                    <a:pt x="1117" y="36"/>
                  </a:cubicBezTo>
                  <a:cubicBezTo>
                    <a:pt x="1145" y="36"/>
                    <a:pt x="1160" y="49"/>
                    <a:pt x="1160" y="73"/>
                  </a:cubicBezTo>
                  <a:cubicBezTo>
                    <a:pt x="1160" y="132"/>
                    <a:pt x="1160" y="132"/>
                    <a:pt x="1160" y="132"/>
                  </a:cubicBezTo>
                  <a:cubicBezTo>
                    <a:pt x="1133" y="132"/>
                    <a:pt x="1133" y="132"/>
                    <a:pt x="1133" y="132"/>
                  </a:cubicBezTo>
                  <a:cubicBezTo>
                    <a:pt x="1133" y="123"/>
                    <a:pt x="1133" y="123"/>
                    <a:pt x="1133" y="123"/>
                  </a:cubicBezTo>
                  <a:close/>
                  <a:moveTo>
                    <a:pt x="1133" y="102"/>
                  </a:moveTo>
                  <a:cubicBezTo>
                    <a:pt x="1133" y="94"/>
                    <a:pt x="1133" y="94"/>
                    <a:pt x="1133" y="94"/>
                  </a:cubicBezTo>
                  <a:cubicBezTo>
                    <a:pt x="1128" y="92"/>
                    <a:pt x="1123" y="91"/>
                    <a:pt x="1117" y="91"/>
                  </a:cubicBezTo>
                  <a:cubicBezTo>
                    <a:pt x="1108" y="91"/>
                    <a:pt x="1103" y="95"/>
                    <a:pt x="1103" y="102"/>
                  </a:cubicBezTo>
                  <a:cubicBezTo>
                    <a:pt x="1103" y="110"/>
                    <a:pt x="1108" y="113"/>
                    <a:pt x="1116" y="113"/>
                  </a:cubicBezTo>
                  <a:cubicBezTo>
                    <a:pt x="1124" y="113"/>
                    <a:pt x="1130" y="109"/>
                    <a:pt x="1133" y="102"/>
                  </a:cubicBezTo>
                  <a:close/>
                  <a:moveTo>
                    <a:pt x="1207" y="53"/>
                  </a:moveTo>
                  <a:cubicBezTo>
                    <a:pt x="1212" y="43"/>
                    <a:pt x="1220" y="37"/>
                    <a:pt x="1230" y="37"/>
                  </a:cubicBezTo>
                  <a:cubicBezTo>
                    <a:pt x="1234" y="37"/>
                    <a:pt x="1238" y="38"/>
                    <a:pt x="1239" y="39"/>
                  </a:cubicBezTo>
                  <a:cubicBezTo>
                    <a:pt x="1239" y="65"/>
                    <a:pt x="1239" y="65"/>
                    <a:pt x="1239" y="65"/>
                  </a:cubicBezTo>
                  <a:cubicBezTo>
                    <a:pt x="1238" y="65"/>
                    <a:pt x="1238" y="65"/>
                    <a:pt x="1238" y="65"/>
                  </a:cubicBezTo>
                  <a:cubicBezTo>
                    <a:pt x="1235" y="64"/>
                    <a:pt x="1231" y="63"/>
                    <a:pt x="1226" y="63"/>
                  </a:cubicBezTo>
                  <a:cubicBezTo>
                    <a:pt x="1217" y="63"/>
                    <a:pt x="1210" y="68"/>
                    <a:pt x="1208" y="78"/>
                  </a:cubicBezTo>
                  <a:cubicBezTo>
                    <a:pt x="1208" y="132"/>
                    <a:pt x="1208" y="132"/>
                    <a:pt x="1208" y="132"/>
                  </a:cubicBezTo>
                  <a:cubicBezTo>
                    <a:pt x="1180" y="132"/>
                    <a:pt x="1180" y="132"/>
                    <a:pt x="1180" y="132"/>
                  </a:cubicBezTo>
                  <a:cubicBezTo>
                    <a:pt x="1180" y="38"/>
                    <a:pt x="1180" y="38"/>
                    <a:pt x="1180" y="38"/>
                  </a:cubicBezTo>
                  <a:cubicBezTo>
                    <a:pt x="1207" y="38"/>
                    <a:pt x="1207" y="38"/>
                    <a:pt x="1207" y="38"/>
                  </a:cubicBezTo>
                  <a:cubicBezTo>
                    <a:pt x="1207" y="53"/>
                    <a:pt x="1207" y="53"/>
                    <a:pt x="1207" y="53"/>
                  </a:cubicBezTo>
                  <a:close/>
                  <a:moveTo>
                    <a:pt x="1314" y="122"/>
                  </a:moveTo>
                  <a:cubicBezTo>
                    <a:pt x="1308" y="130"/>
                    <a:pt x="1298" y="134"/>
                    <a:pt x="1286" y="134"/>
                  </a:cubicBezTo>
                  <a:cubicBezTo>
                    <a:pt x="1262" y="134"/>
                    <a:pt x="1246" y="112"/>
                    <a:pt x="1246" y="85"/>
                  </a:cubicBezTo>
                  <a:cubicBezTo>
                    <a:pt x="1246" y="58"/>
                    <a:pt x="1262" y="36"/>
                    <a:pt x="1286" y="36"/>
                  </a:cubicBezTo>
                  <a:cubicBezTo>
                    <a:pt x="1298" y="36"/>
                    <a:pt x="1307" y="40"/>
                    <a:pt x="1313" y="47"/>
                  </a:cubicBezTo>
                  <a:cubicBezTo>
                    <a:pt x="1313" y="0"/>
                    <a:pt x="1313" y="0"/>
                    <a:pt x="1313" y="0"/>
                  </a:cubicBezTo>
                  <a:cubicBezTo>
                    <a:pt x="1341" y="0"/>
                    <a:pt x="1341" y="0"/>
                    <a:pt x="1341" y="0"/>
                  </a:cubicBezTo>
                  <a:cubicBezTo>
                    <a:pt x="1341" y="132"/>
                    <a:pt x="1341" y="132"/>
                    <a:pt x="1341" y="132"/>
                  </a:cubicBezTo>
                  <a:cubicBezTo>
                    <a:pt x="1314" y="132"/>
                    <a:pt x="1314" y="132"/>
                    <a:pt x="1314" y="132"/>
                  </a:cubicBezTo>
                  <a:cubicBezTo>
                    <a:pt x="1314" y="122"/>
                    <a:pt x="1314" y="122"/>
                    <a:pt x="1314" y="122"/>
                  </a:cubicBezTo>
                  <a:close/>
                  <a:moveTo>
                    <a:pt x="1313" y="100"/>
                  </a:moveTo>
                  <a:cubicBezTo>
                    <a:pt x="1313" y="70"/>
                    <a:pt x="1313" y="70"/>
                    <a:pt x="1313" y="70"/>
                  </a:cubicBezTo>
                  <a:cubicBezTo>
                    <a:pt x="1308" y="63"/>
                    <a:pt x="1302" y="60"/>
                    <a:pt x="1295" y="60"/>
                  </a:cubicBezTo>
                  <a:cubicBezTo>
                    <a:pt x="1283" y="60"/>
                    <a:pt x="1275" y="69"/>
                    <a:pt x="1275" y="85"/>
                  </a:cubicBezTo>
                  <a:cubicBezTo>
                    <a:pt x="1275" y="101"/>
                    <a:pt x="1283" y="110"/>
                    <a:pt x="1295" y="110"/>
                  </a:cubicBezTo>
                  <a:cubicBezTo>
                    <a:pt x="1302" y="110"/>
                    <a:pt x="1308" y="107"/>
                    <a:pt x="1313" y="100"/>
                  </a:cubicBezTo>
                  <a:close/>
                  <a:moveTo>
                    <a:pt x="0" y="175"/>
                  </a:moveTo>
                  <a:cubicBezTo>
                    <a:pt x="81" y="175"/>
                    <a:pt x="81" y="175"/>
                    <a:pt x="81" y="175"/>
                  </a:cubicBezTo>
                  <a:cubicBezTo>
                    <a:pt x="81" y="191"/>
                    <a:pt x="81" y="191"/>
                    <a:pt x="81" y="191"/>
                  </a:cubicBezTo>
                  <a:cubicBezTo>
                    <a:pt x="18" y="191"/>
                    <a:pt x="18" y="191"/>
                    <a:pt x="18" y="191"/>
                  </a:cubicBezTo>
                  <a:cubicBezTo>
                    <a:pt x="18" y="231"/>
                    <a:pt x="18" y="231"/>
                    <a:pt x="18" y="231"/>
                  </a:cubicBezTo>
                  <a:cubicBezTo>
                    <a:pt x="75" y="231"/>
                    <a:pt x="75" y="231"/>
                    <a:pt x="75" y="231"/>
                  </a:cubicBezTo>
                  <a:cubicBezTo>
                    <a:pt x="75" y="247"/>
                    <a:pt x="75" y="247"/>
                    <a:pt x="75" y="247"/>
                  </a:cubicBezTo>
                  <a:cubicBezTo>
                    <a:pt x="18" y="247"/>
                    <a:pt x="18" y="247"/>
                    <a:pt x="18" y="247"/>
                  </a:cubicBezTo>
                  <a:cubicBezTo>
                    <a:pt x="18" y="291"/>
                    <a:pt x="18" y="291"/>
                    <a:pt x="18" y="291"/>
                  </a:cubicBezTo>
                  <a:cubicBezTo>
                    <a:pt x="81" y="291"/>
                    <a:pt x="81" y="291"/>
                    <a:pt x="81" y="291"/>
                  </a:cubicBezTo>
                  <a:cubicBezTo>
                    <a:pt x="81" y="307"/>
                    <a:pt x="81" y="307"/>
                    <a:pt x="81" y="307"/>
                  </a:cubicBezTo>
                  <a:cubicBezTo>
                    <a:pt x="0" y="307"/>
                    <a:pt x="0" y="307"/>
                    <a:pt x="0" y="307"/>
                  </a:cubicBezTo>
                  <a:lnTo>
                    <a:pt x="0" y="175"/>
                  </a:lnTo>
                  <a:close/>
                  <a:moveTo>
                    <a:pt x="149" y="212"/>
                  </a:moveTo>
                  <a:cubicBezTo>
                    <a:pt x="169" y="212"/>
                    <a:pt x="181" y="226"/>
                    <a:pt x="181" y="248"/>
                  </a:cubicBezTo>
                  <a:cubicBezTo>
                    <a:pt x="181" y="307"/>
                    <a:pt x="181" y="307"/>
                    <a:pt x="181" y="307"/>
                  </a:cubicBezTo>
                  <a:cubicBezTo>
                    <a:pt x="164" y="307"/>
                    <a:pt x="164" y="307"/>
                    <a:pt x="164" y="307"/>
                  </a:cubicBezTo>
                  <a:cubicBezTo>
                    <a:pt x="164" y="249"/>
                    <a:pt x="164" y="249"/>
                    <a:pt x="164" y="249"/>
                  </a:cubicBezTo>
                  <a:cubicBezTo>
                    <a:pt x="164" y="237"/>
                    <a:pt x="157" y="228"/>
                    <a:pt x="144" y="228"/>
                  </a:cubicBezTo>
                  <a:cubicBezTo>
                    <a:pt x="133" y="228"/>
                    <a:pt x="124" y="235"/>
                    <a:pt x="121" y="245"/>
                  </a:cubicBezTo>
                  <a:cubicBezTo>
                    <a:pt x="121" y="307"/>
                    <a:pt x="121" y="307"/>
                    <a:pt x="121" y="307"/>
                  </a:cubicBezTo>
                  <a:cubicBezTo>
                    <a:pt x="103" y="307"/>
                    <a:pt x="103" y="307"/>
                    <a:pt x="103" y="307"/>
                  </a:cubicBezTo>
                  <a:cubicBezTo>
                    <a:pt x="103" y="214"/>
                    <a:pt x="103" y="214"/>
                    <a:pt x="103" y="214"/>
                  </a:cubicBezTo>
                  <a:cubicBezTo>
                    <a:pt x="121" y="214"/>
                    <a:pt x="121" y="214"/>
                    <a:pt x="121" y="214"/>
                  </a:cubicBezTo>
                  <a:cubicBezTo>
                    <a:pt x="121" y="227"/>
                    <a:pt x="121" y="227"/>
                    <a:pt x="121" y="227"/>
                  </a:cubicBezTo>
                  <a:cubicBezTo>
                    <a:pt x="126" y="219"/>
                    <a:pt x="136" y="212"/>
                    <a:pt x="149" y="212"/>
                  </a:cubicBezTo>
                  <a:close/>
                  <a:moveTo>
                    <a:pt x="228" y="214"/>
                  </a:moveTo>
                  <a:cubicBezTo>
                    <a:pt x="252" y="214"/>
                    <a:pt x="252" y="214"/>
                    <a:pt x="252" y="214"/>
                  </a:cubicBezTo>
                  <a:cubicBezTo>
                    <a:pt x="252" y="229"/>
                    <a:pt x="252" y="229"/>
                    <a:pt x="252" y="229"/>
                  </a:cubicBezTo>
                  <a:cubicBezTo>
                    <a:pt x="228" y="229"/>
                    <a:pt x="228" y="229"/>
                    <a:pt x="228" y="229"/>
                  </a:cubicBezTo>
                  <a:cubicBezTo>
                    <a:pt x="228" y="279"/>
                    <a:pt x="228" y="279"/>
                    <a:pt x="228" y="279"/>
                  </a:cubicBezTo>
                  <a:cubicBezTo>
                    <a:pt x="228" y="289"/>
                    <a:pt x="234" y="293"/>
                    <a:pt x="243" y="293"/>
                  </a:cubicBezTo>
                  <a:cubicBezTo>
                    <a:pt x="246" y="293"/>
                    <a:pt x="249" y="293"/>
                    <a:pt x="251" y="292"/>
                  </a:cubicBezTo>
                  <a:cubicBezTo>
                    <a:pt x="252" y="292"/>
                    <a:pt x="252" y="292"/>
                    <a:pt x="252" y="292"/>
                  </a:cubicBezTo>
                  <a:cubicBezTo>
                    <a:pt x="252" y="307"/>
                    <a:pt x="252" y="307"/>
                    <a:pt x="252" y="307"/>
                  </a:cubicBezTo>
                  <a:cubicBezTo>
                    <a:pt x="249" y="308"/>
                    <a:pt x="246" y="309"/>
                    <a:pt x="241" y="309"/>
                  </a:cubicBezTo>
                  <a:cubicBezTo>
                    <a:pt x="219" y="309"/>
                    <a:pt x="211" y="299"/>
                    <a:pt x="211" y="281"/>
                  </a:cubicBezTo>
                  <a:cubicBezTo>
                    <a:pt x="211" y="229"/>
                    <a:pt x="211" y="229"/>
                    <a:pt x="211" y="229"/>
                  </a:cubicBezTo>
                  <a:cubicBezTo>
                    <a:pt x="195" y="229"/>
                    <a:pt x="195" y="229"/>
                    <a:pt x="195" y="229"/>
                  </a:cubicBezTo>
                  <a:cubicBezTo>
                    <a:pt x="195" y="214"/>
                    <a:pt x="195" y="214"/>
                    <a:pt x="195" y="214"/>
                  </a:cubicBezTo>
                  <a:cubicBezTo>
                    <a:pt x="211" y="214"/>
                    <a:pt x="211" y="214"/>
                    <a:pt x="211" y="214"/>
                  </a:cubicBezTo>
                  <a:cubicBezTo>
                    <a:pt x="211" y="189"/>
                    <a:pt x="211" y="189"/>
                    <a:pt x="211" y="189"/>
                  </a:cubicBezTo>
                  <a:cubicBezTo>
                    <a:pt x="228" y="189"/>
                    <a:pt x="228" y="189"/>
                    <a:pt x="228" y="189"/>
                  </a:cubicBezTo>
                  <a:lnTo>
                    <a:pt x="228" y="214"/>
                  </a:lnTo>
                  <a:close/>
                  <a:moveTo>
                    <a:pt x="309" y="309"/>
                  </a:moveTo>
                  <a:cubicBezTo>
                    <a:pt x="282" y="309"/>
                    <a:pt x="263" y="290"/>
                    <a:pt x="263" y="261"/>
                  </a:cubicBezTo>
                  <a:cubicBezTo>
                    <a:pt x="263" y="232"/>
                    <a:pt x="280" y="212"/>
                    <a:pt x="305" y="212"/>
                  </a:cubicBezTo>
                  <a:cubicBezTo>
                    <a:pt x="331" y="212"/>
                    <a:pt x="344" y="230"/>
                    <a:pt x="344" y="258"/>
                  </a:cubicBezTo>
                  <a:cubicBezTo>
                    <a:pt x="344" y="266"/>
                    <a:pt x="344" y="266"/>
                    <a:pt x="344" y="266"/>
                  </a:cubicBezTo>
                  <a:cubicBezTo>
                    <a:pt x="281" y="266"/>
                    <a:pt x="281" y="266"/>
                    <a:pt x="281" y="266"/>
                  </a:cubicBezTo>
                  <a:cubicBezTo>
                    <a:pt x="282" y="284"/>
                    <a:pt x="295" y="293"/>
                    <a:pt x="311" y="293"/>
                  </a:cubicBezTo>
                  <a:cubicBezTo>
                    <a:pt x="321" y="293"/>
                    <a:pt x="329" y="291"/>
                    <a:pt x="337" y="285"/>
                  </a:cubicBezTo>
                  <a:cubicBezTo>
                    <a:pt x="338" y="285"/>
                    <a:pt x="338" y="285"/>
                    <a:pt x="338" y="285"/>
                  </a:cubicBezTo>
                  <a:cubicBezTo>
                    <a:pt x="338" y="300"/>
                    <a:pt x="338" y="300"/>
                    <a:pt x="338" y="300"/>
                  </a:cubicBezTo>
                  <a:cubicBezTo>
                    <a:pt x="330" y="306"/>
                    <a:pt x="320" y="309"/>
                    <a:pt x="309" y="309"/>
                  </a:cubicBezTo>
                  <a:close/>
                  <a:moveTo>
                    <a:pt x="281" y="251"/>
                  </a:moveTo>
                  <a:cubicBezTo>
                    <a:pt x="327" y="251"/>
                    <a:pt x="327" y="251"/>
                    <a:pt x="327" y="251"/>
                  </a:cubicBezTo>
                  <a:cubicBezTo>
                    <a:pt x="327" y="237"/>
                    <a:pt x="320" y="227"/>
                    <a:pt x="306" y="227"/>
                  </a:cubicBezTo>
                  <a:cubicBezTo>
                    <a:pt x="292" y="227"/>
                    <a:pt x="284" y="237"/>
                    <a:pt x="281" y="251"/>
                  </a:cubicBezTo>
                  <a:close/>
                  <a:moveTo>
                    <a:pt x="382" y="228"/>
                  </a:moveTo>
                  <a:cubicBezTo>
                    <a:pt x="386" y="218"/>
                    <a:pt x="395" y="212"/>
                    <a:pt x="405" y="212"/>
                  </a:cubicBezTo>
                  <a:cubicBezTo>
                    <a:pt x="409" y="212"/>
                    <a:pt x="413" y="213"/>
                    <a:pt x="414" y="214"/>
                  </a:cubicBezTo>
                  <a:cubicBezTo>
                    <a:pt x="414" y="231"/>
                    <a:pt x="414" y="231"/>
                    <a:pt x="414" y="231"/>
                  </a:cubicBezTo>
                  <a:cubicBezTo>
                    <a:pt x="414" y="231"/>
                    <a:pt x="414" y="231"/>
                    <a:pt x="414" y="231"/>
                  </a:cubicBezTo>
                  <a:cubicBezTo>
                    <a:pt x="411" y="230"/>
                    <a:pt x="407" y="229"/>
                    <a:pt x="403" y="229"/>
                  </a:cubicBezTo>
                  <a:cubicBezTo>
                    <a:pt x="393" y="229"/>
                    <a:pt x="385" y="236"/>
                    <a:pt x="382" y="246"/>
                  </a:cubicBezTo>
                  <a:cubicBezTo>
                    <a:pt x="382" y="307"/>
                    <a:pt x="382" y="307"/>
                    <a:pt x="382" y="307"/>
                  </a:cubicBezTo>
                  <a:cubicBezTo>
                    <a:pt x="365" y="307"/>
                    <a:pt x="365" y="307"/>
                    <a:pt x="365" y="307"/>
                  </a:cubicBezTo>
                  <a:cubicBezTo>
                    <a:pt x="365" y="214"/>
                    <a:pt x="365" y="214"/>
                    <a:pt x="365" y="214"/>
                  </a:cubicBezTo>
                  <a:cubicBezTo>
                    <a:pt x="382" y="214"/>
                    <a:pt x="382" y="214"/>
                    <a:pt x="382" y="214"/>
                  </a:cubicBezTo>
                  <a:cubicBezTo>
                    <a:pt x="382" y="228"/>
                    <a:pt x="382" y="228"/>
                    <a:pt x="382" y="228"/>
                  </a:cubicBezTo>
                  <a:close/>
                  <a:moveTo>
                    <a:pt x="474" y="212"/>
                  </a:moveTo>
                  <a:cubicBezTo>
                    <a:pt x="502" y="212"/>
                    <a:pt x="516" y="235"/>
                    <a:pt x="516" y="260"/>
                  </a:cubicBezTo>
                  <a:cubicBezTo>
                    <a:pt x="516" y="286"/>
                    <a:pt x="502" y="309"/>
                    <a:pt x="474" y="309"/>
                  </a:cubicBezTo>
                  <a:cubicBezTo>
                    <a:pt x="463" y="309"/>
                    <a:pt x="453" y="303"/>
                    <a:pt x="448" y="296"/>
                  </a:cubicBezTo>
                  <a:cubicBezTo>
                    <a:pt x="448" y="342"/>
                    <a:pt x="448" y="342"/>
                    <a:pt x="448" y="342"/>
                  </a:cubicBezTo>
                  <a:cubicBezTo>
                    <a:pt x="430" y="342"/>
                    <a:pt x="430" y="342"/>
                    <a:pt x="430" y="342"/>
                  </a:cubicBezTo>
                  <a:cubicBezTo>
                    <a:pt x="430" y="214"/>
                    <a:pt x="430" y="214"/>
                    <a:pt x="430" y="214"/>
                  </a:cubicBezTo>
                  <a:cubicBezTo>
                    <a:pt x="448" y="214"/>
                    <a:pt x="448" y="214"/>
                    <a:pt x="448" y="214"/>
                  </a:cubicBezTo>
                  <a:cubicBezTo>
                    <a:pt x="448" y="224"/>
                    <a:pt x="448" y="224"/>
                    <a:pt x="448" y="224"/>
                  </a:cubicBezTo>
                  <a:cubicBezTo>
                    <a:pt x="453" y="218"/>
                    <a:pt x="463" y="212"/>
                    <a:pt x="474" y="212"/>
                  </a:cubicBezTo>
                  <a:close/>
                  <a:moveTo>
                    <a:pt x="471" y="293"/>
                  </a:moveTo>
                  <a:cubicBezTo>
                    <a:pt x="488" y="293"/>
                    <a:pt x="498" y="279"/>
                    <a:pt x="498" y="260"/>
                  </a:cubicBezTo>
                  <a:cubicBezTo>
                    <a:pt x="498" y="242"/>
                    <a:pt x="488" y="228"/>
                    <a:pt x="471" y="228"/>
                  </a:cubicBezTo>
                  <a:cubicBezTo>
                    <a:pt x="461" y="228"/>
                    <a:pt x="453" y="233"/>
                    <a:pt x="448" y="243"/>
                  </a:cubicBezTo>
                  <a:cubicBezTo>
                    <a:pt x="448" y="278"/>
                    <a:pt x="448" y="278"/>
                    <a:pt x="448" y="278"/>
                  </a:cubicBezTo>
                  <a:cubicBezTo>
                    <a:pt x="453" y="287"/>
                    <a:pt x="461" y="293"/>
                    <a:pt x="471" y="293"/>
                  </a:cubicBezTo>
                  <a:close/>
                  <a:moveTo>
                    <a:pt x="554" y="228"/>
                  </a:moveTo>
                  <a:cubicBezTo>
                    <a:pt x="558" y="218"/>
                    <a:pt x="567" y="212"/>
                    <a:pt x="577" y="212"/>
                  </a:cubicBezTo>
                  <a:cubicBezTo>
                    <a:pt x="581" y="212"/>
                    <a:pt x="585" y="213"/>
                    <a:pt x="587" y="214"/>
                  </a:cubicBezTo>
                  <a:cubicBezTo>
                    <a:pt x="587" y="231"/>
                    <a:pt x="587" y="231"/>
                    <a:pt x="587" y="231"/>
                  </a:cubicBezTo>
                  <a:cubicBezTo>
                    <a:pt x="586" y="231"/>
                    <a:pt x="586" y="231"/>
                    <a:pt x="586" y="231"/>
                  </a:cubicBezTo>
                  <a:cubicBezTo>
                    <a:pt x="583" y="230"/>
                    <a:pt x="579" y="229"/>
                    <a:pt x="575" y="229"/>
                  </a:cubicBezTo>
                  <a:cubicBezTo>
                    <a:pt x="565" y="229"/>
                    <a:pt x="557" y="236"/>
                    <a:pt x="554" y="246"/>
                  </a:cubicBezTo>
                  <a:cubicBezTo>
                    <a:pt x="554" y="307"/>
                    <a:pt x="554" y="307"/>
                    <a:pt x="554" y="307"/>
                  </a:cubicBezTo>
                  <a:cubicBezTo>
                    <a:pt x="537" y="307"/>
                    <a:pt x="537" y="307"/>
                    <a:pt x="537" y="307"/>
                  </a:cubicBezTo>
                  <a:cubicBezTo>
                    <a:pt x="537" y="214"/>
                    <a:pt x="537" y="214"/>
                    <a:pt x="537" y="214"/>
                  </a:cubicBezTo>
                  <a:cubicBezTo>
                    <a:pt x="554" y="214"/>
                    <a:pt x="554" y="214"/>
                    <a:pt x="554" y="214"/>
                  </a:cubicBezTo>
                  <a:cubicBezTo>
                    <a:pt x="554" y="228"/>
                    <a:pt x="554" y="228"/>
                    <a:pt x="554" y="228"/>
                  </a:cubicBezTo>
                  <a:close/>
                  <a:moveTo>
                    <a:pt x="612" y="176"/>
                  </a:moveTo>
                  <a:cubicBezTo>
                    <a:pt x="618" y="176"/>
                    <a:pt x="623" y="181"/>
                    <a:pt x="623" y="187"/>
                  </a:cubicBezTo>
                  <a:cubicBezTo>
                    <a:pt x="623" y="193"/>
                    <a:pt x="618" y="198"/>
                    <a:pt x="612" y="198"/>
                  </a:cubicBezTo>
                  <a:cubicBezTo>
                    <a:pt x="606" y="198"/>
                    <a:pt x="601" y="193"/>
                    <a:pt x="601" y="187"/>
                  </a:cubicBezTo>
                  <a:cubicBezTo>
                    <a:pt x="601" y="181"/>
                    <a:pt x="606" y="176"/>
                    <a:pt x="612" y="176"/>
                  </a:cubicBezTo>
                  <a:close/>
                  <a:moveTo>
                    <a:pt x="603" y="214"/>
                  </a:moveTo>
                  <a:cubicBezTo>
                    <a:pt x="621" y="214"/>
                    <a:pt x="621" y="214"/>
                    <a:pt x="621" y="214"/>
                  </a:cubicBezTo>
                  <a:cubicBezTo>
                    <a:pt x="621" y="307"/>
                    <a:pt x="621" y="307"/>
                    <a:pt x="621" y="307"/>
                  </a:cubicBezTo>
                  <a:cubicBezTo>
                    <a:pt x="603" y="307"/>
                    <a:pt x="603" y="307"/>
                    <a:pt x="603" y="307"/>
                  </a:cubicBezTo>
                  <a:lnTo>
                    <a:pt x="603" y="214"/>
                  </a:lnTo>
                  <a:close/>
                  <a:moveTo>
                    <a:pt x="683" y="252"/>
                  </a:moveTo>
                  <a:cubicBezTo>
                    <a:pt x="696" y="257"/>
                    <a:pt x="711" y="262"/>
                    <a:pt x="711" y="280"/>
                  </a:cubicBezTo>
                  <a:cubicBezTo>
                    <a:pt x="711" y="299"/>
                    <a:pt x="696" y="309"/>
                    <a:pt x="675" y="309"/>
                  </a:cubicBezTo>
                  <a:cubicBezTo>
                    <a:pt x="663" y="309"/>
                    <a:pt x="651" y="306"/>
                    <a:pt x="644" y="300"/>
                  </a:cubicBezTo>
                  <a:cubicBezTo>
                    <a:pt x="644" y="283"/>
                    <a:pt x="644" y="283"/>
                    <a:pt x="644" y="283"/>
                  </a:cubicBezTo>
                  <a:cubicBezTo>
                    <a:pt x="645" y="283"/>
                    <a:pt x="645" y="283"/>
                    <a:pt x="645" y="283"/>
                  </a:cubicBezTo>
                  <a:cubicBezTo>
                    <a:pt x="653" y="291"/>
                    <a:pt x="664" y="294"/>
                    <a:pt x="675" y="294"/>
                  </a:cubicBezTo>
                  <a:cubicBezTo>
                    <a:pt x="685" y="294"/>
                    <a:pt x="694" y="290"/>
                    <a:pt x="694" y="282"/>
                  </a:cubicBezTo>
                  <a:cubicBezTo>
                    <a:pt x="694" y="274"/>
                    <a:pt x="687" y="272"/>
                    <a:pt x="672" y="267"/>
                  </a:cubicBezTo>
                  <a:cubicBezTo>
                    <a:pt x="659" y="263"/>
                    <a:pt x="644" y="258"/>
                    <a:pt x="644" y="240"/>
                  </a:cubicBezTo>
                  <a:cubicBezTo>
                    <a:pt x="644" y="223"/>
                    <a:pt x="659" y="212"/>
                    <a:pt x="678" y="212"/>
                  </a:cubicBezTo>
                  <a:cubicBezTo>
                    <a:pt x="689" y="212"/>
                    <a:pt x="699" y="214"/>
                    <a:pt x="706" y="220"/>
                  </a:cubicBezTo>
                  <a:cubicBezTo>
                    <a:pt x="706" y="236"/>
                    <a:pt x="706" y="236"/>
                    <a:pt x="706" y="236"/>
                  </a:cubicBezTo>
                  <a:cubicBezTo>
                    <a:pt x="706" y="236"/>
                    <a:pt x="706" y="236"/>
                    <a:pt x="706" y="236"/>
                  </a:cubicBezTo>
                  <a:cubicBezTo>
                    <a:pt x="698" y="230"/>
                    <a:pt x="689" y="227"/>
                    <a:pt x="678" y="227"/>
                  </a:cubicBezTo>
                  <a:cubicBezTo>
                    <a:pt x="667" y="227"/>
                    <a:pt x="661" y="232"/>
                    <a:pt x="661" y="238"/>
                  </a:cubicBezTo>
                  <a:cubicBezTo>
                    <a:pt x="661" y="246"/>
                    <a:pt x="668" y="248"/>
                    <a:pt x="683" y="252"/>
                  </a:cubicBezTo>
                  <a:close/>
                  <a:moveTo>
                    <a:pt x="772" y="309"/>
                  </a:moveTo>
                  <a:cubicBezTo>
                    <a:pt x="745" y="309"/>
                    <a:pt x="726" y="290"/>
                    <a:pt x="726" y="261"/>
                  </a:cubicBezTo>
                  <a:cubicBezTo>
                    <a:pt x="726" y="232"/>
                    <a:pt x="744" y="212"/>
                    <a:pt x="769" y="212"/>
                  </a:cubicBezTo>
                  <a:cubicBezTo>
                    <a:pt x="794" y="212"/>
                    <a:pt x="807" y="230"/>
                    <a:pt x="807" y="258"/>
                  </a:cubicBezTo>
                  <a:cubicBezTo>
                    <a:pt x="807" y="266"/>
                    <a:pt x="807" y="266"/>
                    <a:pt x="807" y="266"/>
                  </a:cubicBezTo>
                  <a:cubicBezTo>
                    <a:pt x="744" y="266"/>
                    <a:pt x="744" y="266"/>
                    <a:pt x="744" y="266"/>
                  </a:cubicBezTo>
                  <a:cubicBezTo>
                    <a:pt x="746" y="284"/>
                    <a:pt x="758" y="293"/>
                    <a:pt x="774" y="293"/>
                  </a:cubicBezTo>
                  <a:cubicBezTo>
                    <a:pt x="785" y="293"/>
                    <a:pt x="792" y="291"/>
                    <a:pt x="800" y="285"/>
                  </a:cubicBezTo>
                  <a:cubicBezTo>
                    <a:pt x="801" y="285"/>
                    <a:pt x="801" y="285"/>
                    <a:pt x="801" y="285"/>
                  </a:cubicBezTo>
                  <a:cubicBezTo>
                    <a:pt x="801" y="300"/>
                    <a:pt x="801" y="300"/>
                    <a:pt x="801" y="300"/>
                  </a:cubicBezTo>
                  <a:cubicBezTo>
                    <a:pt x="793" y="306"/>
                    <a:pt x="783" y="309"/>
                    <a:pt x="772" y="309"/>
                  </a:cubicBezTo>
                  <a:close/>
                  <a:moveTo>
                    <a:pt x="744" y="251"/>
                  </a:moveTo>
                  <a:cubicBezTo>
                    <a:pt x="791" y="251"/>
                    <a:pt x="791" y="251"/>
                    <a:pt x="791" y="251"/>
                  </a:cubicBezTo>
                  <a:cubicBezTo>
                    <a:pt x="790" y="237"/>
                    <a:pt x="783" y="227"/>
                    <a:pt x="769" y="227"/>
                  </a:cubicBezTo>
                  <a:cubicBezTo>
                    <a:pt x="756" y="227"/>
                    <a:pt x="747" y="237"/>
                    <a:pt x="744" y="251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MetricHPE Black" panose="020B0A03030202060203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39556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with Dark Pictur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Date"/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284397" y="4577983"/>
            <a:ext cx="5489578" cy="339214"/>
          </a:xfrm>
        </p:spPr>
        <p:txBody>
          <a:bodyPr lIns="91440" tIns="91440" rIns="91440" bIns="91440">
            <a:noAutofit/>
          </a:bodyPr>
          <a:lstStyle>
            <a:lvl1pPr marL="0" indent="0">
              <a:spcBef>
                <a:spcPts val="0"/>
              </a:spcBef>
              <a:buNone/>
              <a:defRPr sz="2200" baseline="0">
                <a:solidFill>
                  <a:schemeClr val="bg1"/>
                </a:solidFill>
                <a:latin typeface="+mn-lt"/>
              </a:defRPr>
            </a:lvl1pPr>
            <a:lvl2pPr marL="0" indent="0">
              <a:spcBef>
                <a:spcPts val="0"/>
              </a:spcBef>
              <a:buNone/>
              <a:defRPr sz="2400"/>
            </a:lvl2pPr>
            <a:lvl3pPr marL="0" indent="0">
              <a:spcBef>
                <a:spcPts val="0"/>
              </a:spcBef>
              <a:buNone/>
              <a:defRPr sz="2400"/>
            </a:lvl3pPr>
            <a:lvl4pPr marL="0" indent="0">
              <a:spcBef>
                <a:spcPts val="0"/>
              </a:spcBef>
              <a:buNone/>
              <a:defRPr sz="2400"/>
            </a:lvl4pPr>
            <a:lvl5pPr marL="0" indent="0">
              <a:spcBef>
                <a:spcPts val="0"/>
              </a:spcBef>
              <a:buNone/>
              <a:defRPr sz="2400"/>
            </a:lvl5pPr>
            <a:lvl6pPr marL="0" indent="0">
              <a:spcBef>
                <a:spcPts val="0"/>
              </a:spcBef>
              <a:buNone/>
              <a:defRPr sz="2400"/>
            </a:lvl6pPr>
            <a:lvl7pPr marL="0" indent="0">
              <a:spcBef>
                <a:spcPts val="0"/>
              </a:spcBef>
              <a:buNone/>
              <a:defRPr sz="2400"/>
            </a:lvl7pPr>
            <a:lvl8pPr marL="0" indent="0">
              <a:spcBef>
                <a:spcPts val="0"/>
              </a:spcBef>
              <a:buNone/>
              <a:defRPr sz="2400"/>
            </a:lvl8pPr>
            <a:lvl9pPr marL="0" indent="0">
              <a:spcBef>
                <a:spcPts val="0"/>
              </a:spcBef>
              <a:buNone/>
              <a:defRPr sz="2400"/>
            </a:lvl9pPr>
          </a:lstStyle>
          <a:p>
            <a:pPr lvl="0"/>
            <a:r>
              <a:rPr lang="en-US" dirty="0"/>
              <a:t>Month day, year</a:t>
            </a:r>
          </a:p>
        </p:txBody>
      </p:sp>
      <p:sp>
        <p:nvSpPr>
          <p:cNvPr id="16" name="Subtitle"/>
          <p:cNvSpPr>
            <a:spLocks noGrp="1"/>
          </p:cNvSpPr>
          <p:nvPr userDrawn="1">
            <p:ph type="subTitle" idx="1" hasCustomPrompt="1"/>
          </p:nvPr>
        </p:nvSpPr>
        <p:spPr>
          <a:xfrm>
            <a:off x="284397" y="4133088"/>
            <a:ext cx="8229600" cy="438912"/>
          </a:xfrm>
        </p:spPr>
        <p:txBody>
          <a:bodyPr lIns="91440" tIns="91440" rIns="91440" bIns="91440">
            <a:noAutofit/>
          </a:bodyPr>
          <a:lstStyle>
            <a:lvl1pPr marL="0" indent="0" algn="l">
              <a:spcBef>
                <a:spcPts val="0"/>
              </a:spcBef>
              <a:buNone/>
              <a:defRPr sz="320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Speaker name and title</a:t>
            </a:r>
          </a:p>
        </p:txBody>
      </p:sp>
      <p:sp>
        <p:nvSpPr>
          <p:cNvPr id="18" name="Bar"/>
          <p:cNvSpPr/>
          <p:nvPr userDrawn="1"/>
        </p:nvSpPr>
        <p:spPr>
          <a:xfrm>
            <a:off x="379647" y="3890957"/>
            <a:ext cx="530283" cy="54864"/>
          </a:xfrm>
          <a:prstGeom prst="rect">
            <a:avLst/>
          </a:prstGeom>
          <a:solidFill>
            <a:srgbClr val="01A9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88421"/>
            <a:endParaRPr lang="en-US" sz="2150" dirty="0">
              <a:solidFill>
                <a:prstClr val="white"/>
              </a:solidFill>
              <a:latin typeface="MetricHPE" panose="020B0503030202060203" pitchFamily="34" charset="-18"/>
            </a:endParaRPr>
          </a:p>
        </p:txBody>
      </p:sp>
      <p:sp>
        <p:nvSpPr>
          <p:cNvPr id="15" name="Title"/>
          <p:cNvSpPr>
            <a:spLocks noGrp="1"/>
          </p:cNvSpPr>
          <p:nvPr userDrawn="1">
            <p:ph type="title" hasCustomPrompt="1"/>
          </p:nvPr>
        </p:nvSpPr>
        <p:spPr>
          <a:xfrm>
            <a:off x="284397" y="1869197"/>
            <a:ext cx="11423555" cy="1905000"/>
          </a:xfrm>
        </p:spPr>
        <p:txBody>
          <a:bodyPr lIns="91440" tIns="91440" rIns="91440" bIns="91440" anchor="b"/>
          <a:lstStyle>
            <a:lvl1pPr>
              <a:lnSpc>
                <a:spcPct val="80000"/>
              </a:lnSpc>
              <a:defRPr sz="44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edit</a:t>
            </a:r>
            <a:br>
              <a:rPr lang="en-US" dirty="0"/>
            </a:br>
            <a:r>
              <a:rPr lang="en-US" dirty="0"/>
              <a:t>master title style</a:t>
            </a:r>
          </a:p>
        </p:txBody>
      </p:sp>
      <p:sp>
        <p:nvSpPr>
          <p:cNvPr id="7" name="Footer Placeholder">
            <a:extLst>
              <a:ext uri="{FF2B5EF4-FFF2-40B4-BE49-F238E27FC236}">
                <a16:creationId xmlns:a16="http://schemas.microsoft.com/office/drawing/2014/main" id="{DD0DBAFB-7047-4B08-B7ED-CB050B7FBB50}"/>
              </a:ext>
            </a:extLst>
          </p:cNvPr>
          <p:cNvSpPr>
            <a:spLocks noGrp="1"/>
          </p:cNvSpPr>
          <p:nvPr userDrawn="1">
            <p:ph type="ftr" sz="quarter" idx="14"/>
          </p:nvPr>
        </p:nvSpPr>
        <p:spPr>
          <a:xfrm>
            <a:off x="4374720" y="6129337"/>
            <a:ext cx="7481160" cy="411581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HPE Internal Use Only</a:t>
            </a:r>
            <a:endParaRPr lang="en-US" dirty="0"/>
          </a:p>
        </p:txBody>
      </p:sp>
      <p:grpSp>
        <p:nvGrpSpPr>
          <p:cNvPr id="10" name="Logo">
            <a:extLst>
              <a:ext uri="{FF2B5EF4-FFF2-40B4-BE49-F238E27FC236}">
                <a16:creationId xmlns:a16="http://schemas.microsoft.com/office/drawing/2014/main" id="{A3C61050-E60B-4FC2-8361-B75DC38392A3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393523" y="381956"/>
            <a:ext cx="2218745" cy="893759"/>
            <a:chOff x="393523" y="381956"/>
            <a:chExt cx="2218745" cy="893759"/>
          </a:xfrm>
        </p:grpSpPr>
        <p:sp>
          <p:nvSpPr>
            <p:cNvPr id="13" name="Element"/>
            <p:cNvSpPr>
              <a:spLocks noEditPoints="1"/>
            </p:cNvSpPr>
            <p:nvPr/>
          </p:nvSpPr>
          <p:spPr bwMode="auto">
            <a:xfrm>
              <a:off x="393523" y="381956"/>
              <a:ext cx="759854" cy="211008"/>
            </a:xfrm>
            <a:custGeom>
              <a:avLst/>
              <a:gdLst>
                <a:gd name="T0" fmla="*/ 0 w 1087"/>
                <a:gd name="T1" fmla="*/ 0 h 314"/>
                <a:gd name="T2" fmla="*/ 0 w 1087"/>
                <a:gd name="T3" fmla="*/ 314 h 314"/>
                <a:gd name="T4" fmla="*/ 0 w 1087"/>
                <a:gd name="T5" fmla="*/ 314 h 314"/>
                <a:gd name="T6" fmla="*/ 1087 w 1087"/>
                <a:gd name="T7" fmla="*/ 314 h 314"/>
                <a:gd name="T8" fmla="*/ 1087 w 1087"/>
                <a:gd name="T9" fmla="*/ 0 h 314"/>
                <a:gd name="T10" fmla="*/ 0 w 1087"/>
                <a:gd name="T11" fmla="*/ 0 h 314"/>
                <a:gd name="T12" fmla="*/ 1018 w 1087"/>
                <a:gd name="T13" fmla="*/ 245 h 314"/>
                <a:gd name="T14" fmla="*/ 69 w 1087"/>
                <a:gd name="T15" fmla="*/ 245 h 314"/>
                <a:gd name="T16" fmla="*/ 69 w 1087"/>
                <a:gd name="T17" fmla="*/ 69 h 314"/>
                <a:gd name="T18" fmla="*/ 1018 w 1087"/>
                <a:gd name="T19" fmla="*/ 69 h 314"/>
                <a:gd name="T20" fmla="*/ 1018 w 1087"/>
                <a:gd name="T21" fmla="*/ 245 h 314"/>
                <a:gd name="T22" fmla="*/ 1018 w 1087"/>
                <a:gd name="T23" fmla="*/ 245 h 3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87" h="314">
                  <a:moveTo>
                    <a:pt x="0" y="0"/>
                  </a:moveTo>
                  <a:lnTo>
                    <a:pt x="0" y="314"/>
                  </a:lnTo>
                  <a:lnTo>
                    <a:pt x="0" y="314"/>
                  </a:lnTo>
                  <a:lnTo>
                    <a:pt x="1087" y="314"/>
                  </a:lnTo>
                  <a:lnTo>
                    <a:pt x="1087" y="0"/>
                  </a:lnTo>
                  <a:lnTo>
                    <a:pt x="0" y="0"/>
                  </a:lnTo>
                  <a:close/>
                  <a:moveTo>
                    <a:pt x="1018" y="245"/>
                  </a:moveTo>
                  <a:lnTo>
                    <a:pt x="69" y="245"/>
                  </a:lnTo>
                  <a:lnTo>
                    <a:pt x="69" y="69"/>
                  </a:lnTo>
                  <a:lnTo>
                    <a:pt x="1018" y="69"/>
                  </a:lnTo>
                  <a:lnTo>
                    <a:pt x="1018" y="245"/>
                  </a:lnTo>
                  <a:lnTo>
                    <a:pt x="1018" y="245"/>
                  </a:lnTo>
                  <a:close/>
                </a:path>
              </a:pathLst>
            </a:custGeom>
            <a:solidFill>
              <a:srgbClr val="01A98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MetricHPE Black" panose="020B0A03030202060203" pitchFamily="34" charset="0"/>
              </a:endParaRPr>
            </a:p>
          </p:txBody>
        </p:sp>
        <p:sp>
          <p:nvSpPr>
            <p:cNvPr id="14" name="Wordmark"/>
            <p:cNvSpPr>
              <a:spLocks noEditPoints="1"/>
            </p:cNvSpPr>
            <p:nvPr/>
          </p:nvSpPr>
          <p:spPr bwMode="auto">
            <a:xfrm>
              <a:off x="393523" y="730052"/>
              <a:ext cx="2218745" cy="545663"/>
            </a:xfrm>
            <a:custGeom>
              <a:avLst/>
              <a:gdLst>
                <a:gd name="T0" fmla="*/ 80 w 1341"/>
                <a:gd name="T1" fmla="*/ 52 h 342"/>
                <a:gd name="T2" fmla="*/ 29 w 1341"/>
                <a:gd name="T3" fmla="*/ 77 h 342"/>
                <a:gd name="T4" fmla="*/ 212 w 1341"/>
                <a:gd name="T5" fmla="*/ 93 h 342"/>
                <a:gd name="T6" fmla="*/ 174 w 1341"/>
                <a:gd name="T7" fmla="*/ 134 h 342"/>
                <a:gd name="T8" fmla="*/ 272 w 1341"/>
                <a:gd name="T9" fmla="*/ 132 h 342"/>
                <a:gd name="T10" fmla="*/ 276 w 1341"/>
                <a:gd name="T11" fmla="*/ 38 h 342"/>
                <a:gd name="T12" fmla="*/ 327 w 1341"/>
                <a:gd name="T13" fmla="*/ 132 h 342"/>
                <a:gd name="T14" fmla="*/ 398 w 1341"/>
                <a:gd name="T15" fmla="*/ 0 h 342"/>
                <a:gd name="T16" fmla="*/ 402 w 1341"/>
                <a:gd name="T17" fmla="*/ 134 h 342"/>
                <a:gd name="T18" fmla="*/ 448 w 1341"/>
                <a:gd name="T19" fmla="*/ 93 h 342"/>
                <a:gd name="T20" fmla="*/ 448 w 1341"/>
                <a:gd name="T21" fmla="*/ 74 h 342"/>
                <a:gd name="T22" fmla="*/ 642 w 1341"/>
                <a:gd name="T23" fmla="*/ 60 h 342"/>
                <a:gd name="T24" fmla="*/ 642 w 1341"/>
                <a:gd name="T25" fmla="*/ 131 h 342"/>
                <a:gd name="T26" fmla="*/ 570 w 1341"/>
                <a:gd name="T27" fmla="*/ 111 h 342"/>
                <a:gd name="T28" fmla="*/ 530 w 1341"/>
                <a:gd name="T29" fmla="*/ 60 h 342"/>
                <a:gd name="T30" fmla="*/ 558 w 1341"/>
                <a:gd name="T31" fmla="*/ 38 h 342"/>
                <a:gd name="T32" fmla="*/ 738 w 1341"/>
                <a:gd name="T33" fmla="*/ 89 h 342"/>
                <a:gd name="T34" fmla="*/ 787 w 1341"/>
                <a:gd name="T35" fmla="*/ 45 h 342"/>
                <a:gd name="T36" fmla="*/ 736 w 1341"/>
                <a:gd name="T37" fmla="*/ 65 h 342"/>
                <a:gd name="T38" fmla="*/ 848 w 1341"/>
                <a:gd name="T39" fmla="*/ 73 h 342"/>
                <a:gd name="T40" fmla="*/ 876 w 1341"/>
                <a:gd name="T41" fmla="*/ 73 h 342"/>
                <a:gd name="T42" fmla="*/ 833 w 1341"/>
                <a:gd name="T43" fmla="*/ 91 h 342"/>
                <a:gd name="T44" fmla="*/ 965 w 1341"/>
                <a:gd name="T45" fmla="*/ 43 h 342"/>
                <a:gd name="T46" fmla="*/ 964 w 1341"/>
                <a:gd name="T47" fmla="*/ 103 h 342"/>
                <a:gd name="T48" fmla="*/ 1010 w 1341"/>
                <a:gd name="T49" fmla="*/ 132 h 342"/>
                <a:gd name="T50" fmla="*/ 1070 w 1341"/>
                <a:gd name="T51" fmla="*/ 38 h 342"/>
                <a:gd name="T52" fmla="*/ 1010 w 1341"/>
                <a:gd name="T53" fmla="*/ 89 h 342"/>
                <a:gd name="T54" fmla="*/ 1133 w 1341"/>
                <a:gd name="T55" fmla="*/ 73 h 342"/>
                <a:gd name="T56" fmla="*/ 1160 w 1341"/>
                <a:gd name="T57" fmla="*/ 73 h 342"/>
                <a:gd name="T58" fmla="*/ 1117 w 1341"/>
                <a:gd name="T59" fmla="*/ 91 h 342"/>
                <a:gd name="T60" fmla="*/ 1239 w 1341"/>
                <a:gd name="T61" fmla="*/ 39 h 342"/>
                <a:gd name="T62" fmla="*/ 1180 w 1341"/>
                <a:gd name="T63" fmla="*/ 132 h 342"/>
                <a:gd name="T64" fmla="*/ 1246 w 1341"/>
                <a:gd name="T65" fmla="*/ 85 h 342"/>
                <a:gd name="T66" fmla="*/ 1314 w 1341"/>
                <a:gd name="T67" fmla="*/ 132 h 342"/>
                <a:gd name="T68" fmla="*/ 1295 w 1341"/>
                <a:gd name="T69" fmla="*/ 110 h 342"/>
                <a:gd name="T70" fmla="*/ 18 w 1341"/>
                <a:gd name="T71" fmla="*/ 231 h 342"/>
                <a:gd name="T72" fmla="*/ 81 w 1341"/>
                <a:gd name="T73" fmla="*/ 307 h 342"/>
                <a:gd name="T74" fmla="*/ 164 w 1341"/>
                <a:gd name="T75" fmla="*/ 307 h 342"/>
                <a:gd name="T76" fmla="*/ 103 w 1341"/>
                <a:gd name="T77" fmla="*/ 214 h 342"/>
                <a:gd name="T78" fmla="*/ 252 w 1341"/>
                <a:gd name="T79" fmla="*/ 229 h 342"/>
                <a:gd name="T80" fmla="*/ 252 w 1341"/>
                <a:gd name="T81" fmla="*/ 307 h 342"/>
                <a:gd name="T82" fmla="*/ 211 w 1341"/>
                <a:gd name="T83" fmla="*/ 214 h 342"/>
                <a:gd name="T84" fmla="*/ 305 w 1341"/>
                <a:gd name="T85" fmla="*/ 212 h 342"/>
                <a:gd name="T86" fmla="*/ 338 w 1341"/>
                <a:gd name="T87" fmla="*/ 285 h 342"/>
                <a:gd name="T88" fmla="*/ 281 w 1341"/>
                <a:gd name="T89" fmla="*/ 251 h 342"/>
                <a:gd name="T90" fmla="*/ 403 w 1341"/>
                <a:gd name="T91" fmla="*/ 229 h 342"/>
                <a:gd name="T92" fmla="*/ 382 w 1341"/>
                <a:gd name="T93" fmla="*/ 228 h 342"/>
                <a:gd name="T94" fmla="*/ 430 w 1341"/>
                <a:gd name="T95" fmla="*/ 342 h 342"/>
                <a:gd name="T96" fmla="*/ 498 w 1341"/>
                <a:gd name="T97" fmla="*/ 260 h 342"/>
                <a:gd name="T98" fmla="*/ 577 w 1341"/>
                <a:gd name="T99" fmla="*/ 212 h 342"/>
                <a:gd name="T100" fmla="*/ 554 w 1341"/>
                <a:gd name="T101" fmla="*/ 307 h 342"/>
                <a:gd name="T102" fmla="*/ 623 w 1341"/>
                <a:gd name="T103" fmla="*/ 187 h 342"/>
                <a:gd name="T104" fmla="*/ 621 w 1341"/>
                <a:gd name="T105" fmla="*/ 307 h 342"/>
                <a:gd name="T106" fmla="*/ 644 w 1341"/>
                <a:gd name="T107" fmla="*/ 300 h 342"/>
                <a:gd name="T108" fmla="*/ 644 w 1341"/>
                <a:gd name="T109" fmla="*/ 240 h 342"/>
                <a:gd name="T110" fmla="*/ 661 w 1341"/>
                <a:gd name="T111" fmla="*/ 238 h 342"/>
                <a:gd name="T112" fmla="*/ 807 w 1341"/>
                <a:gd name="T113" fmla="*/ 266 h 342"/>
                <a:gd name="T114" fmla="*/ 772 w 1341"/>
                <a:gd name="T115" fmla="*/ 309 h 3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341" h="342">
                  <a:moveTo>
                    <a:pt x="29" y="132"/>
                  </a:moveTo>
                  <a:cubicBezTo>
                    <a:pt x="0" y="132"/>
                    <a:pt x="0" y="132"/>
                    <a:pt x="0" y="13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9" y="52"/>
                    <a:pt x="29" y="52"/>
                    <a:pt x="29" y="52"/>
                  </a:cubicBezTo>
                  <a:cubicBezTo>
                    <a:pt x="80" y="52"/>
                    <a:pt x="80" y="52"/>
                    <a:pt x="80" y="52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09" y="132"/>
                    <a:pt x="109" y="132"/>
                    <a:pt x="109" y="132"/>
                  </a:cubicBezTo>
                  <a:cubicBezTo>
                    <a:pt x="80" y="132"/>
                    <a:pt x="80" y="132"/>
                    <a:pt x="80" y="132"/>
                  </a:cubicBezTo>
                  <a:cubicBezTo>
                    <a:pt x="80" y="77"/>
                    <a:pt x="80" y="77"/>
                    <a:pt x="80" y="77"/>
                  </a:cubicBezTo>
                  <a:cubicBezTo>
                    <a:pt x="29" y="77"/>
                    <a:pt x="29" y="77"/>
                    <a:pt x="29" y="77"/>
                  </a:cubicBezTo>
                  <a:lnTo>
                    <a:pt x="29" y="132"/>
                  </a:lnTo>
                  <a:close/>
                  <a:moveTo>
                    <a:pt x="174" y="134"/>
                  </a:moveTo>
                  <a:cubicBezTo>
                    <a:pt x="145" y="134"/>
                    <a:pt x="125" y="116"/>
                    <a:pt x="125" y="85"/>
                  </a:cubicBezTo>
                  <a:cubicBezTo>
                    <a:pt x="125" y="56"/>
                    <a:pt x="144" y="36"/>
                    <a:pt x="170" y="36"/>
                  </a:cubicBezTo>
                  <a:cubicBezTo>
                    <a:pt x="198" y="36"/>
                    <a:pt x="212" y="55"/>
                    <a:pt x="212" y="83"/>
                  </a:cubicBezTo>
                  <a:cubicBezTo>
                    <a:pt x="212" y="93"/>
                    <a:pt x="212" y="93"/>
                    <a:pt x="212" y="93"/>
                  </a:cubicBezTo>
                  <a:cubicBezTo>
                    <a:pt x="152" y="93"/>
                    <a:pt x="152" y="93"/>
                    <a:pt x="152" y="93"/>
                  </a:cubicBezTo>
                  <a:cubicBezTo>
                    <a:pt x="155" y="108"/>
                    <a:pt x="167" y="112"/>
                    <a:pt x="178" y="112"/>
                  </a:cubicBezTo>
                  <a:cubicBezTo>
                    <a:pt x="188" y="112"/>
                    <a:pt x="195" y="110"/>
                    <a:pt x="204" y="104"/>
                  </a:cubicBezTo>
                  <a:cubicBezTo>
                    <a:pt x="205" y="104"/>
                    <a:pt x="205" y="104"/>
                    <a:pt x="205" y="104"/>
                  </a:cubicBezTo>
                  <a:cubicBezTo>
                    <a:pt x="205" y="126"/>
                    <a:pt x="205" y="126"/>
                    <a:pt x="205" y="126"/>
                  </a:cubicBezTo>
                  <a:cubicBezTo>
                    <a:pt x="198" y="131"/>
                    <a:pt x="187" y="134"/>
                    <a:pt x="174" y="134"/>
                  </a:cubicBezTo>
                  <a:close/>
                  <a:moveTo>
                    <a:pt x="152" y="74"/>
                  </a:moveTo>
                  <a:cubicBezTo>
                    <a:pt x="186" y="74"/>
                    <a:pt x="186" y="74"/>
                    <a:pt x="186" y="74"/>
                  </a:cubicBezTo>
                  <a:cubicBezTo>
                    <a:pt x="186" y="64"/>
                    <a:pt x="182" y="58"/>
                    <a:pt x="170" y="58"/>
                  </a:cubicBezTo>
                  <a:cubicBezTo>
                    <a:pt x="162" y="58"/>
                    <a:pt x="155" y="61"/>
                    <a:pt x="152" y="74"/>
                  </a:cubicBezTo>
                  <a:close/>
                  <a:moveTo>
                    <a:pt x="287" y="77"/>
                  </a:moveTo>
                  <a:cubicBezTo>
                    <a:pt x="272" y="132"/>
                    <a:pt x="272" y="132"/>
                    <a:pt x="272" y="132"/>
                  </a:cubicBezTo>
                  <a:cubicBezTo>
                    <a:pt x="247" y="132"/>
                    <a:pt x="247" y="132"/>
                    <a:pt x="247" y="132"/>
                  </a:cubicBezTo>
                  <a:cubicBezTo>
                    <a:pt x="218" y="39"/>
                    <a:pt x="218" y="39"/>
                    <a:pt x="218" y="39"/>
                  </a:cubicBezTo>
                  <a:cubicBezTo>
                    <a:pt x="218" y="38"/>
                    <a:pt x="218" y="38"/>
                    <a:pt x="218" y="38"/>
                  </a:cubicBezTo>
                  <a:cubicBezTo>
                    <a:pt x="246" y="38"/>
                    <a:pt x="246" y="38"/>
                    <a:pt x="246" y="38"/>
                  </a:cubicBezTo>
                  <a:cubicBezTo>
                    <a:pt x="261" y="93"/>
                    <a:pt x="261" y="93"/>
                    <a:pt x="261" y="93"/>
                  </a:cubicBezTo>
                  <a:cubicBezTo>
                    <a:pt x="276" y="38"/>
                    <a:pt x="276" y="38"/>
                    <a:pt x="276" y="38"/>
                  </a:cubicBezTo>
                  <a:cubicBezTo>
                    <a:pt x="298" y="38"/>
                    <a:pt x="298" y="38"/>
                    <a:pt x="298" y="38"/>
                  </a:cubicBezTo>
                  <a:cubicBezTo>
                    <a:pt x="313" y="93"/>
                    <a:pt x="313" y="93"/>
                    <a:pt x="313" y="93"/>
                  </a:cubicBezTo>
                  <a:cubicBezTo>
                    <a:pt x="329" y="38"/>
                    <a:pt x="329" y="38"/>
                    <a:pt x="329" y="38"/>
                  </a:cubicBezTo>
                  <a:cubicBezTo>
                    <a:pt x="355" y="38"/>
                    <a:pt x="355" y="38"/>
                    <a:pt x="355" y="38"/>
                  </a:cubicBezTo>
                  <a:cubicBezTo>
                    <a:pt x="355" y="39"/>
                    <a:pt x="355" y="39"/>
                    <a:pt x="355" y="39"/>
                  </a:cubicBezTo>
                  <a:cubicBezTo>
                    <a:pt x="327" y="132"/>
                    <a:pt x="327" y="132"/>
                    <a:pt x="327" y="132"/>
                  </a:cubicBezTo>
                  <a:cubicBezTo>
                    <a:pt x="302" y="132"/>
                    <a:pt x="302" y="132"/>
                    <a:pt x="302" y="132"/>
                  </a:cubicBezTo>
                  <a:lnTo>
                    <a:pt x="287" y="77"/>
                  </a:lnTo>
                  <a:close/>
                  <a:moveTo>
                    <a:pt x="402" y="134"/>
                  </a:moveTo>
                  <a:cubicBezTo>
                    <a:pt x="379" y="134"/>
                    <a:pt x="370" y="125"/>
                    <a:pt x="370" y="104"/>
                  </a:cubicBezTo>
                  <a:cubicBezTo>
                    <a:pt x="370" y="0"/>
                    <a:pt x="370" y="0"/>
                    <a:pt x="370" y="0"/>
                  </a:cubicBezTo>
                  <a:cubicBezTo>
                    <a:pt x="398" y="0"/>
                    <a:pt x="398" y="0"/>
                    <a:pt x="398" y="0"/>
                  </a:cubicBezTo>
                  <a:cubicBezTo>
                    <a:pt x="398" y="102"/>
                    <a:pt x="398" y="102"/>
                    <a:pt x="398" y="102"/>
                  </a:cubicBezTo>
                  <a:cubicBezTo>
                    <a:pt x="398" y="108"/>
                    <a:pt x="400" y="111"/>
                    <a:pt x="406" y="111"/>
                  </a:cubicBezTo>
                  <a:cubicBezTo>
                    <a:pt x="408" y="111"/>
                    <a:pt x="410" y="110"/>
                    <a:pt x="412" y="109"/>
                  </a:cubicBezTo>
                  <a:cubicBezTo>
                    <a:pt x="413" y="109"/>
                    <a:pt x="413" y="109"/>
                    <a:pt x="413" y="109"/>
                  </a:cubicBezTo>
                  <a:cubicBezTo>
                    <a:pt x="413" y="132"/>
                    <a:pt x="413" y="132"/>
                    <a:pt x="413" y="132"/>
                  </a:cubicBezTo>
                  <a:cubicBezTo>
                    <a:pt x="410" y="133"/>
                    <a:pt x="406" y="134"/>
                    <a:pt x="402" y="134"/>
                  </a:cubicBezTo>
                  <a:close/>
                  <a:moveTo>
                    <a:pt x="469" y="134"/>
                  </a:moveTo>
                  <a:cubicBezTo>
                    <a:pt x="440" y="134"/>
                    <a:pt x="420" y="116"/>
                    <a:pt x="420" y="85"/>
                  </a:cubicBezTo>
                  <a:cubicBezTo>
                    <a:pt x="420" y="56"/>
                    <a:pt x="440" y="36"/>
                    <a:pt x="465" y="36"/>
                  </a:cubicBezTo>
                  <a:cubicBezTo>
                    <a:pt x="494" y="36"/>
                    <a:pt x="507" y="55"/>
                    <a:pt x="507" y="83"/>
                  </a:cubicBezTo>
                  <a:cubicBezTo>
                    <a:pt x="507" y="93"/>
                    <a:pt x="507" y="93"/>
                    <a:pt x="507" y="93"/>
                  </a:cubicBezTo>
                  <a:cubicBezTo>
                    <a:pt x="448" y="93"/>
                    <a:pt x="448" y="93"/>
                    <a:pt x="448" y="93"/>
                  </a:cubicBezTo>
                  <a:cubicBezTo>
                    <a:pt x="451" y="108"/>
                    <a:pt x="462" y="112"/>
                    <a:pt x="474" y="112"/>
                  </a:cubicBezTo>
                  <a:cubicBezTo>
                    <a:pt x="484" y="112"/>
                    <a:pt x="491" y="110"/>
                    <a:pt x="500" y="104"/>
                  </a:cubicBezTo>
                  <a:cubicBezTo>
                    <a:pt x="501" y="104"/>
                    <a:pt x="501" y="104"/>
                    <a:pt x="501" y="104"/>
                  </a:cubicBezTo>
                  <a:cubicBezTo>
                    <a:pt x="501" y="126"/>
                    <a:pt x="501" y="126"/>
                    <a:pt x="501" y="126"/>
                  </a:cubicBezTo>
                  <a:cubicBezTo>
                    <a:pt x="493" y="131"/>
                    <a:pt x="482" y="134"/>
                    <a:pt x="469" y="134"/>
                  </a:cubicBezTo>
                  <a:close/>
                  <a:moveTo>
                    <a:pt x="448" y="74"/>
                  </a:moveTo>
                  <a:cubicBezTo>
                    <a:pt x="482" y="74"/>
                    <a:pt x="482" y="74"/>
                    <a:pt x="482" y="74"/>
                  </a:cubicBezTo>
                  <a:cubicBezTo>
                    <a:pt x="481" y="64"/>
                    <a:pt x="477" y="58"/>
                    <a:pt x="466" y="58"/>
                  </a:cubicBezTo>
                  <a:cubicBezTo>
                    <a:pt x="457" y="58"/>
                    <a:pt x="450" y="61"/>
                    <a:pt x="448" y="74"/>
                  </a:cubicBezTo>
                  <a:close/>
                  <a:moveTo>
                    <a:pt x="622" y="38"/>
                  </a:moveTo>
                  <a:cubicBezTo>
                    <a:pt x="642" y="38"/>
                    <a:pt x="642" y="38"/>
                    <a:pt x="642" y="38"/>
                  </a:cubicBezTo>
                  <a:cubicBezTo>
                    <a:pt x="642" y="60"/>
                    <a:pt x="642" y="60"/>
                    <a:pt x="642" y="60"/>
                  </a:cubicBezTo>
                  <a:cubicBezTo>
                    <a:pt x="622" y="60"/>
                    <a:pt x="622" y="60"/>
                    <a:pt x="622" y="60"/>
                  </a:cubicBezTo>
                  <a:cubicBezTo>
                    <a:pt x="622" y="99"/>
                    <a:pt x="622" y="99"/>
                    <a:pt x="622" y="99"/>
                  </a:cubicBezTo>
                  <a:cubicBezTo>
                    <a:pt x="622" y="107"/>
                    <a:pt x="625" y="111"/>
                    <a:pt x="633" y="111"/>
                  </a:cubicBezTo>
                  <a:cubicBezTo>
                    <a:pt x="636" y="111"/>
                    <a:pt x="639" y="110"/>
                    <a:pt x="642" y="109"/>
                  </a:cubicBezTo>
                  <a:cubicBezTo>
                    <a:pt x="642" y="109"/>
                    <a:pt x="642" y="109"/>
                    <a:pt x="642" y="109"/>
                  </a:cubicBezTo>
                  <a:cubicBezTo>
                    <a:pt x="642" y="131"/>
                    <a:pt x="642" y="131"/>
                    <a:pt x="642" y="131"/>
                  </a:cubicBezTo>
                  <a:cubicBezTo>
                    <a:pt x="639" y="132"/>
                    <a:pt x="633" y="134"/>
                    <a:pt x="625" y="134"/>
                  </a:cubicBezTo>
                  <a:cubicBezTo>
                    <a:pt x="603" y="134"/>
                    <a:pt x="594" y="124"/>
                    <a:pt x="594" y="100"/>
                  </a:cubicBezTo>
                  <a:cubicBezTo>
                    <a:pt x="594" y="60"/>
                    <a:pt x="594" y="60"/>
                    <a:pt x="594" y="60"/>
                  </a:cubicBezTo>
                  <a:cubicBezTo>
                    <a:pt x="558" y="60"/>
                    <a:pt x="558" y="60"/>
                    <a:pt x="558" y="60"/>
                  </a:cubicBezTo>
                  <a:cubicBezTo>
                    <a:pt x="558" y="99"/>
                    <a:pt x="558" y="99"/>
                    <a:pt x="558" y="99"/>
                  </a:cubicBezTo>
                  <a:cubicBezTo>
                    <a:pt x="558" y="107"/>
                    <a:pt x="561" y="111"/>
                    <a:pt x="570" y="111"/>
                  </a:cubicBezTo>
                  <a:cubicBezTo>
                    <a:pt x="572" y="111"/>
                    <a:pt x="575" y="110"/>
                    <a:pt x="578" y="109"/>
                  </a:cubicBezTo>
                  <a:cubicBezTo>
                    <a:pt x="579" y="109"/>
                    <a:pt x="579" y="109"/>
                    <a:pt x="579" y="109"/>
                  </a:cubicBezTo>
                  <a:cubicBezTo>
                    <a:pt x="579" y="131"/>
                    <a:pt x="579" y="131"/>
                    <a:pt x="579" y="131"/>
                  </a:cubicBezTo>
                  <a:cubicBezTo>
                    <a:pt x="575" y="132"/>
                    <a:pt x="570" y="134"/>
                    <a:pt x="562" y="134"/>
                  </a:cubicBezTo>
                  <a:cubicBezTo>
                    <a:pt x="539" y="134"/>
                    <a:pt x="530" y="124"/>
                    <a:pt x="530" y="100"/>
                  </a:cubicBezTo>
                  <a:cubicBezTo>
                    <a:pt x="530" y="60"/>
                    <a:pt x="530" y="60"/>
                    <a:pt x="530" y="60"/>
                  </a:cubicBezTo>
                  <a:cubicBezTo>
                    <a:pt x="516" y="60"/>
                    <a:pt x="516" y="60"/>
                    <a:pt x="516" y="60"/>
                  </a:cubicBezTo>
                  <a:cubicBezTo>
                    <a:pt x="516" y="38"/>
                    <a:pt x="516" y="38"/>
                    <a:pt x="516" y="38"/>
                  </a:cubicBezTo>
                  <a:cubicBezTo>
                    <a:pt x="530" y="38"/>
                    <a:pt x="530" y="38"/>
                    <a:pt x="530" y="38"/>
                  </a:cubicBezTo>
                  <a:cubicBezTo>
                    <a:pt x="530" y="12"/>
                    <a:pt x="530" y="12"/>
                    <a:pt x="530" y="12"/>
                  </a:cubicBezTo>
                  <a:cubicBezTo>
                    <a:pt x="558" y="12"/>
                    <a:pt x="558" y="12"/>
                    <a:pt x="558" y="12"/>
                  </a:cubicBezTo>
                  <a:cubicBezTo>
                    <a:pt x="558" y="38"/>
                    <a:pt x="558" y="38"/>
                    <a:pt x="558" y="38"/>
                  </a:cubicBezTo>
                  <a:cubicBezTo>
                    <a:pt x="594" y="38"/>
                    <a:pt x="594" y="38"/>
                    <a:pt x="594" y="38"/>
                  </a:cubicBezTo>
                  <a:cubicBezTo>
                    <a:pt x="594" y="12"/>
                    <a:pt x="594" y="12"/>
                    <a:pt x="594" y="12"/>
                  </a:cubicBezTo>
                  <a:cubicBezTo>
                    <a:pt x="622" y="12"/>
                    <a:pt x="622" y="12"/>
                    <a:pt x="622" y="12"/>
                  </a:cubicBezTo>
                  <a:cubicBezTo>
                    <a:pt x="622" y="38"/>
                    <a:pt x="622" y="38"/>
                    <a:pt x="622" y="38"/>
                  </a:cubicBezTo>
                  <a:close/>
                  <a:moveTo>
                    <a:pt x="787" y="45"/>
                  </a:moveTo>
                  <a:cubicBezTo>
                    <a:pt x="787" y="73"/>
                    <a:pt x="768" y="89"/>
                    <a:pt x="738" y="89"/>
                  </a:cubicBezTo>
                  <a:cubicBezTo>
                    <a:pt x="718" y="89"/>
                    <a:pt x="718" y="89"/>
                    <a:pt x="718" y="89"/>
                  </a:cubicBezTo>
                  <a:cubicBezTo>
                    <a:pt x="718" y="132"/>
                    <a:pt x="718" y="132"/>
                    <a:pt x="718" y="132"/>
                  </a:cubicBezTo>
                  <a:cubicBezTo>
                    <a:pt x="689" y="132"/>
                    <a:pt x="689" y="132"/>
                    <a:pt x="689" y="132"/>
                  </a:cubicBezTo>
                  <a:cubicBezTo>
                    <a:pt x="689" y="0"/>
                    <a:pt x="689" y="0"/>
                    <a:pt x="689" y="0"/>
                  </a:cubicBezTo>
                  <a:cubicBezTo>
                    <a:pt x="738" y="0"/>
                    <a:pt x="738" y="0"/>
                    <a:pt x="738" y="0"/>
                  </a:cubicBezTo>
                  <a:cubicBezTo>
                    <a:pt x="768" y="0"/>
                    <a:pt x="787" y="16"/>
                    <a:pt x="787" y="45"/>
                  </a:cubicBezTo>
                  <a:close/>
                  <a:moveTo>
                    <a:pt x="736" y="65"/>
                  </a:moveTo>
                  <a:cubicBezTo>
                    <a:pt x="751" y="65"/>
                    <a:pt x="758" y="57"/>
                    <a:pt x="758" y="45"/>
                  </a:cubicBezTo>
                  <a:cubicBezTo>
                    <a:pt x="758" y="33"/>
                    <a:pt x="751" y="24"/>
                    <a:pt x="736" y="24"/>
                  </a:cubicBezTo>
                  <a:cubicBezTo>
                    <a:pt x="718" y="24"/>
                    <a:pt x="718" y="24"/>
                    <a:pt x="718" y="24"/>
                  </a:cubicBezTo>
                  <a:cubicBezTo>
                    <a:pt x="718" y="65"/>
                    <a:pt x="718" y="65"/>
                    <a:pt x="718" y="65"/>
                  </a:cubicBezTo>
                  <a:lnTo>
                    <a:pt x="736" y="65"/>
                  </a:lnTo>
                  <a:close/>
                  <a:moveTo>
                    <a:pt x="849" y="123"/>
                  </a:moveTo>
                  <a:cubicBezTo>
                    <a:pt x="843" y="130"/>
                    <a:pt x="834" y="134"/>
                    <a:pt x="824" y="134"/>
                  </a:cubicBezTo>
                  <a:cubicBezTo>
                    <a:pt x="806" y="134"/>
                    <a:pt x="791" y="122"/>
                    <a:pt x="791" y="103"/>
                  </a:cubicBezTo>
                  <a:cubicBezTo>
                    <a:pt x="791" y="84"/>
                    <a:pt x="806" y="72"/>
                    <a:pt x="827" y="72"/>
                  </a:cubicBezTo>
                  <a:cubicBezTo>
                    <a:pt x="834" y="72"/>
                    <a:pt x="841" y="73"/>
                    <a:pt x="848" y="75"/>
                  </a:cubicBezTo>
                  <a:cubicBezTo>
                    <a:pt x="848" y="73"/>
                    <a:pt x="848" y="73"/>
                    <a:pt x="848" y="73"/>
                  </a:cubicBezTo>
                  <a:cubicBezTo>
                    <a:pt x="848" y="63"/>
                    <a:pt x="842" y="59"/>
                    <a:pt x="827" y="59"/>
                  </a:cubicBezTo>
                  <a:cubicBezTo>
                    <a:pt x="818" y="59"/>
                    <a:pt x="809" y="62"/>
                    <a:pt x="801" y="66"/>
                  </a:cubicBezTo>
                  <a:cubicBezTo>
                    <a:pt x="800" y="66"/>
                    <a:pt x="800" y="66"/>
                    <a:pt x="800" y="66"/>
                  </a:cubicBezTo>
                  <a:cubicBezTo>
                    <a:pt x="800" y="44"/>
                    <a:pt x="800" y="44"/>
                    <a:pt x="800" y="44"/>
                  </a:cubicBezTo>
                  <a:cubicBezTo>
                    <a:pt x="807" y="40"/>
                    <a:pt x="820" y="36"/>
                    <a:pt x="832" y="36"/>
                  </a:cubicBezTo>
                  <a:cubicBezTo>
                    <a:pt x="860" y="36"/>
                    <a:pt x="876" y="49"/>
                    <a:pt x="876" y="73"/>
                  </a:cubicBezTo>
                  <a:cubicBezTo>
                    <a:pt x="876" y="132"/>
                    <a:pt x="876" y="132"/>
                    <a:pt x="876" y="132"/>
                  </a:cubicBezTo>
                  <a:cubicBezTo>
                    <a:pt x="849" y="132"/>
                    <a:pt x="849" y="132"/>
                    <a:pt x="849" y="132"/>
                  </a:cubicBezTo>
                  <a:cubicBezTo>
                    <a:pt x="849" y="123"/>
                    <a:pt x="849" y="123"/>
                    <a:pt x="849" y="123"/>
                  </a:cubicBezTo>
                  <a:close/>
                  <a:moveTo>
                    <a:pt x="848" y="102"/>
                  </a:moveTo>
                  <a:cubicBezTo>
                    <a:pt x="848" y="94"/>
                    <a:pt x="848" y="94"/>
                    <a:pt x="848" y="94"/>
                  </a:cubicBezTo>
                  <a:cubicBezTo>
                    <a:pt x="844" y="92"/>
                    <a:pt x="838" y="91"/>
                    <a:pt x="833" y="91"/>
                  </a:cubicBezTo>
                  <a:cubicBezTo>
                    <a:pt x="823" y="91"/>
                    <a:pt x="818" y="95"/>
                    <a:pt x="818" y="102"/>
                  </a:cubicBezTo>
                  <a:cubicBezTo>
                    <a:pt x="818" y="110"/>
                    <a:pt x="823" y="113"/>
                    <a:pt x="832" y="113"/>
                  </a:cubicBezTo>
                  <a:cubicBezTo>
                    <a:pt x="839" y="113"/>
                    <a:pt x="845" y="109"/>
                    <a:pt x="848" y="102"/>
                  </a:cubicBezTo>
                  <a:close/>
                  <a:moveTo>
                    <a:pt x="890" y="85"/>
                  </a:moveTo>
                  <a:cubicBezTo>
                    <a:pt x="890" y="55"/>
                    <a:pt x="911" y="36"/>
                    <a:pt x="939" y="36"/>
                  </a:cubicBezTo>
                  <a:cubicBezTo>
                    <a:pt x="949" y="36"/>
                    <a:pt x="958" y="38"/>
                    <a:pt x="965" y="43"/>
                  </a:cubicBezTo>
                  <a:cubicBezTo>
                    <a:pt x="965" y="67"/>
                    <a:pt x="965" y="67"/>
                    <a:pt x="965" y="67"/>
                  </a:cubicBezTo>
                  <a:cubicBezTo>
                    <a:pt x="964" y="67"/>
                    <a:pt x="964" y="67"/>
                    <a:pt x="964" y="67"/>
                  </a:cubicBezTo>
                  <a:cubicBezTo>
                    <a:pt x="958" y="62"/>
                    <a:pt x="951" y="60"/>
                    <a:pt x="943" y="60"/>
                  </a:cubicBezTo>
                  <a:cubicBezTo>
                    <a:pt x="929" y="60"/>
                    <a:pt x="918" y="69"/>
                    <a:pt x="918" y="85"/>
                  </a:cubicBezTo>
                  <a:cubicBezTo>
                    <a:pt x="918" y="101"/>
                    <a:pt x="929" y="110"/>
                    <a:pt x="943" y="110"/>
                  </a:cubicBezTo>
                  <a:cubicBezTo>
                    <a:pt x="951" y="110"/>
                    <a:pt x="958" y="108"/>
                    <a:pt x="964" y="103"/>
                  </a:cubicBezTo>
                  <a:cubicBezTo>
                    <a:pt x="965" y="103"/>
                    <a:pt x="965" y="103"/>
                    <a:pt x="965" y="103"/>
                  </a:cubicBezTo>
                  <a:cubicBezTo>
                    <a:pt x="965" y="127"/>
                    <a:pt x="965" y="127"/>
                    <a:pt x="965" y="127"/>
                  </a:cubicBezTo>
                  <a:cubicBezTo>
                    <a:pt x="958" y="132"/>
                    <a:pt x="949" y="134"/>
                    <a:pt x="939" y="134"/>
                  </a:cubicBezTo>
                  <a:cubicBezTo>
                    <a:pt x="911" y="134"/>
                    <a:pt x="890" y="115"/>
                    <a:pt x="890" y="85"/>
                  </a:cubicBezTo>
                  <a:close/>
                  <a:moveTo>
                    <a:pt x="1010" y="89"/>
                  </a:moveTo>
                  <a:cubicBezTo>
                    <a:pt x="1010" y="132"/>
                    <a:pt x="1010" y="132"/>
                    <a:pt x="1010" y="132"/>
                  </a:cubicBezTo>
                  <a:cubicBezTo>
                    <a:pt x="983" y="132"/>
                    <a:pt x="983" y="132"/>
                    <a:pt x="983" y="132"/>
                  </a:cubicBezTo>
                  <a:cubicBezTo>
                    <a:pt x="983" y="0"/>
                    <a:pt x="983" y="0"/>
                    <a:pt x="983" y="0"/>
                  </a:cubicBezTo>
                  <a:cubicBezTo>
                    <a:pt x="1010" y="0"/>
                    <a:pt x="1010" y="0"/>
                    <a:pt x="1010" y="0"/>
                  </a:cubicBezTo>
                  <a:cubicBezTo>
                    <a:pt x="1010" y="75"/>
                    <a:pt x="1010" y="75"/>
                    <a:pt x="1010" y="75"/>
                  </a:cubicBezTo>
                  <a:cubicBezTo>
                    <a:pt x="1039" y="38"/>
                    <a:pt x="1039" y="38"/>
                    <a:pt x="1039" y="38"/>
                  </a:cubicBezTo>
                  <a:cubicBezTo>
                    <a:pt x="1070" y="38"/>
                    <a:pt x="1070" y="38"/>
                    <a:pt x="1070" y="38"/>
                  </a:cubicBezTo>
                  <a:cubicBezTo>
                    <a:pt x="1070" y="39"/>
                    <a:pt x="1070" y="39"/>
                    <a:pt x="1070" y="39"/>
                  </a:cubicBezTo>
                  <a:cubicBezTo>
                    <a:pt x="1036" y="82"/>
                    <a:pt x="1036" y="82"/>
                    <a:pt x="1036" y="82"/>
                  </a:cubicBezTo>
                  <a:cubicBezTo>
                    <a:pt x="1070" y="131"/>
                    <a:pt x="1070" y="131"/>
                    <a:pt x="1070" y="131"/>
                  </a:cubicBezTo>
                  <a:cubicBezTo>
                    <a:pt x="1070" y="132"/>
                    <a:pt x="1070" y="132"/>
                    <a:pt x="1070" y="132"/>
                  </a:cubicBezTo>
                  <a:cubicBezTo>
                    <a:pt x="1038" y="132"/>
                    <a:pt x="1038" y="132"/>
                    <a:pt x="1038" y="132"/>
                  </a:cubicBezTo>
                  <a:lnTo>
                    <a:pt x="1010" y="89"/>
                  </a:lnTo>
                  <a:close/>
                  <a:moveTo>
                    <a:pt x="1133" y="123"/>
                  </a:moveTo>
                  <a:cubicBezTo>
                    <a:pt x="1127" y="130"/>
                    <a:pt x="1118" y="134"/>
                    <a:pt x="1108" y="134"/>
                  </a:cubicBezTo>
                  <a:cubicBezTo>
                    <a:pt x="1090" y="134"/>
                    <a:pt x="1075" y="122"/>
                    <a:pt x="1075" y="103"/>
                  </a:cubicBezTo>
                  <a:cubicBezTo>
                    <a:pt x="1075" y="84"/>
                    <a:pt x="1090" y="72"/>
                    <a:pt x="1112" y="72"/>
                  </a:cubicBezTo>
                  <a:cubicBezTo>
                    <a:pt x="1118" y="72"/>
                    <a:pt x="1125" y="73"/>
                    <a:pt x="1133" y="75"/>
                  </a:cubicBezTo>
                  <a:cubicBezTo>
                    <a:pt x="1133" y="73"/>
                    <a:pt x="1133" y="73"/>
                    <a:pt x="1133" y="73"/>
                  </a:cubicBezTo>
                  <a:cubicBezTo>
                    <a:pt x="1133" y="63"/>
                    <a:pt x="1127" y="59"/>
                    <a:pt x="1112" y="59"/>
                  </a:cubicBezTo>
                  <a:cubicBezTo>
                    <a:pt x="1102" y="59"/>
                    <a:pt x="1093" y="62"/>
                    <a:pt x="1086" y="66"/>
                  </a:cubicBezTo>
                  <a:cubicBezTo>
                    <a:pt x="1084" y="66"/>
                    <a:pt x="1084" y="66"/>
                    <a:pt x="1084" y="66"/>
                  </a:cubicBezTo>
                  <a:cubicBezTo>
                    <a:pt x="1084" y="44"/>
                    <a:pt x="1084" y="44"/>
                    <a:pt x="1084" y="44"/>
                  </a:cubicBezTo>
                  <a:cubicBezTo>
                    <a:pt x="1092" y="40"/>
                    <a:pt x="1104" y="36"/>
                    <a:pt x="1117" y="36"/>
                  </a:cubicBezTo>
                  <a:cubicBezTo>
                    <a:pt x="1145" y="36"/>
                    <a:pt x="1160" y="49"/>
                    <a:pt x="1160" y="73"/>
                  </a:cubicBezTo>
                  <a:cubicBezTo>
                    <a:pt x="1160" y="132"/>
                    <a:pt x="1160" y="132"/>
                    <a:pt x="1160" y="132"/>
                  </a:cubicBezTo>
                  <a:cubicBezTo>
                    <a:pt x="1133" y="132"/>
                    <a:pt x="1133" y="132"/>
                    <a:pt x="1133" y="132"/>
                  </a:cubicBezTo>
                  <a:cubicBezTo>
                    <a:pt x="1133" y="123"/>
                    <a:pt x="1133" y="123"/>
                    <a:pt x="1133" y="123"/>
                  </a:cubicBezTo>
                  <a:close/>
                  <a:moveTo>
                    <a:pt x="1133" y="102"/>
                  </a:moveTo>
                  <a:cubicBezTo>
                    <a:pt x="1133" y="94"/>
                    <a:pt x="1133" y="94"/>
                    <a:pt x="1133" y="94"/>
                  </a:cubicBezTo>
                  <a:cubicBezTo>
                    <a:pt x="1128" y="92"/>
                    <a:pt x="1123" y="91"/>
                    <a:pt x="1117" y="91"/>
                  </a:cubicBezTo>
                  <a:cubicBezTo>
                    <a:pt x="1108" y="91"/>
                    <a:pt x="1103" y="95"/>
                    <a:pt x="1103" y="102"/>
                  </a:cubicBezTo>
                  <a:cubicBezTo>
                    <a:pt x="1103" y="110"/>
                    <a:pt x="1108" y="113"/>
                    <a:pt x="1116" y="113"/>
                  </a:cubicBezTo>
                  <a:cubicBezTo>
                    <a:pt x="1124" y="113"/>
                    <a:pt x="1130" y="109"/>
                    <a:pt x="1133" y="102"/>
                  </a:cubicBezTo>
                  <a:close/>
                  <a:moveTo>
                    <a:pt x="1207" y="53"/>
                  </a:moveTo>
                  <a:cubicBezTo>
                    <a:pt x="1212" y="43"/>
                    <a:pt x="1220" y="37"/>
                    <a:pt x="1230" y="37"/>
                  </a:cubicBezTo>
                  <a:cubicBezTo>
                    <a:pt x="1234" y="37"/>
                    <a:pt x="1238" y="38"/>
                    <a:pt x="1239" y="39"/>
                  </a:cubicBezTo>
                  <a:cubicBezTo>
                    <a:pt x="1239" y="65"/>
                    <a:pt x="1239" y="65"/>
                    <a:pt x="1239" y="65"/>
                  </a:cubicBezTo>
                  <a:cubicBezTo>
                    <a:pt x="1238" y="65"/>
                    <a:pt x="1238" y="65"/>
                    <a:pt x="1238" y="65"/>
                  </a:cubicBezTo>
                  <a:cubicBezTo>
                    <a:pt x="1235" y="64"/>
                    <a:pt x="1231" y="63"/>
                    <a:pt x="1226" y="63"/>
                  </a:cubicBezTo>
                  <a:cubicBezTo>
                    <a:pt x="1217" y="63"/>
                    <a:pt x="1210" y="68"/>
                    <a:pt x="1208" y="78"/>
                  </a:cubicBezTo>
                  <a:cubicBezTo>
                    <a:pt x="1208" y="132"/>
                    <a:pt x="1208" y="132"/>
                    <a:pt x="1208" y="132"/>
                  </a:cubicBezTo>
                  <a:cubicBezTo>
                    <a:pt x="1180" y="132"/>
                    <a:pt x="1180" y="132"/>
                    <a:pt x="1180" y="132"/>
                  </a:cubicBezTo>
                  <a:cubicBezTo>
                    <a:pt x="1180" y="38"/>
                    <a:pt x="1180" y="38"/>
                    <a:pt x="1180" y="38"/>
                  </a:cubicBezTo>
                  <a:cubicBezTo>
                    <a:pt x="1207" y="38"/>
                    <a:pt x="1207" y="38"/>
                    <a:pt x="1207" y="38"/>
                  </a:cubicBezTo>
                  <a:cubicBezTo>
                    <a:pt x="1207" y="53"/>
                    <a:pt x="1207" y="53"/>
                    <a:pt x="1207" y="53"/>
                  </a:cubicBezTo>
                  <a:close/>
                  <a:moveTo>
                    <a:pt x="1314" y="122"/>
                  </a:moveTo>
                  <a:cubicBezTo>
                    <a:pt x="1308" y="130"/>
                    <a:pt x="1298" y="134"/>
                    <a:pt x="1286" y="134"/>
                  </a:cubicBezTo>
                  <a:cubicBezTo>
                    <a:pt x="1262" y="134"/>
                    <a:pt x="1246" y="112"/>
                    <a:pt x="1246" y="85"/>
                  </a:cubicBezTo>
                  <a:cubicBezTo>
                    <a:pt x="1246" y="58"/>
                    <a:pt x="1262" y="36"/>
                    <a:pt x="1286" y="36"/>
                  </a:cubicBezTo>
                  <a:cubicBezTo>
                    <a:pt x="1298" y="36"/>
                    <a:pt x="1307" y="40"/>
                    <a:pt x="1313" y="47"/>
                  </a:cubicBezTo>
                  <a:cubicBezTo>
                    <a:pt x="1313" y="0"/>
                    <a:pt x="1313" y="0"/>
                    <a:pt x="1313" y="0"/>
                  </a:cubicBezTo>
                  <a:cubicBezTo>
                    <a:pt x="1341" y="0"/>
                    <a:pt x="1341" y="0"/>
                    <a:pt x="1341" y="0"/>
                  </a:cubicBezTo>
                  <a:cubicBezTo>
                    <a:pt x="1341" y="132"/>
                    <a:pt x="1341" y="132"/>
                    <a:pt x="1341" y="132"/>
                  </a:cubicBezTo>
                  <a:cubicBezTo>
                    <a:pt x="1314" y="132"/>
                    <a:pt x="1314" y="132"/>
                    <a:pt x="1314" y="132"/>
                  </a:cubicBezTo>
                  <a:cubicBezTo>
                    <a:pt x="1314" y="122"/>
                    <a:pt x="1314" y="122"/>
                    <a:pt x="1314" y="122"/>
                  </a:cubicBezTo>
                  <a:close/>
                  <a:moveTo>
                    <a:pt x="1313" y="100"/>
                  </a:moveTo>
                  <a:cubicBezTo>
                    <a:pt x="1313" y="70"/>
                    <a:pt x="1313" y="70"/>
                    <a:pt x="1313" y="70"/>
                  </a:cubicBezTo>
                  <a:cubicBezTo>
                    <a:pt x="1308" y="63"/>
                    <a:pt x="1302" y="60"/>
                    <a:pt x="1295" y="60"/>
                  </a:cubicBezTo>
                  <a:cubicBezTo>
                    <a:pt x="1283" y="60"/>
                    <a:pt x="1275" y="69"/>
                    <a:pt x="1275" y="85"/>
                  </a:cubicBezTo>
                  <a:cubicBezTo>
                    <a:pt x="1275" y="101"/>
                    <a:pt x="1283" y="110"/>
                    <a:pt x="1295" y="110"/>
                  </a:cubicBezTo>
                  <a:cubicBezTo>
                    <a:pt x="1302" y="110"/>
                    <a:pt x="1308" y="107"/>
                    <a:pt x="1313" y="100"/>
                  </a:cubicBezTo>
                  <a:close/>
                  <a:moveTo>
                    <a:pt x="0" y="175"/>
                  </a:moveTo>
                  <a:cubicBezTo>
                    <a:pt x="81" y="175"/>
                    <a:pt x="81" y="175"/>
                    <a:pt x="81" y="175"/>
                  </a:cubicBezTo>
                  <a:cubicBezTo>
                    <a:pt x="81" y="191"/>
                    <a:pt x="81" y="191"/>
                    <a:pt x="81" y="191"/>
                  </a:cubicBezTo>
                  <a:cubicBezTo>
                    <a:pt x="18" y="191"/>
                    <a:pt x="18" y="191"/>
                    <a:pt x="18" y="191"/>
                  </a:cubicBezTo>
                  <a:cubicBezTo>
                    <a:pt x="18" y="231"/>
                    <a:pt x="18" y="231"/>
                    <a:pt x="18" y="231"/>
                  </a:cubicBezTo>
                  <a:cubicBezTo>
                    <a:pt x="75" y="231"/>
                    <a:pt x="75" y="231"/>
                    <a:pt x="75" y="231"/>
                  </a:cubicBezTo>
                  <a:cubicBezTo>
                    <a:pt x="75" y="247"/>
                    <a:pt x="75" y="247"/>
                    <a:pt x="75" y="247"/>
                  </a:cubicBezTo>
                  <a:cubicBezTo>
                    <a:pt x="18" y="247"/>
                    <a:pt x="18" y="247"/>
                    <a:pt x="18" y="247"/>
                  </a:cubicBezTo>
                  <a:cubicBezTo>
                    <a:pt x="18" y="291"/>
                    <a:pt x="18" y="291"/>
                    <a:pt x="18" y="291"/>
                  </a:cubicBezTo>
                  <a:cubicBezTo>
                    <a:pt x="81" y="291"/>
                    <a:pt x="81" y="291"/>
                    <a:pt x="81" y="291"/>
                  </a:cubicBezTo>
                  <a:cubicBezTo>
                    <a:pt x="81" y="307"/>
                    <a:pt x="81" y="307"/>
                    <a:pt x="81" y="307"/>
                  </a:cubicBezTo>
                  <a:cubicBezTo>
                    <a:pt x="0" y="307"/>
                    <a:pt x="0" y="307"/>
                    <a:pt x="0" y="307"/>
                  </a:cubicBezTo>
                  <a:lnTo>
                    <a:pt x="0" y="175"/>
                  </a:lnTo>
                  <a:close/>
                  <a:moveTo>
                    <a:pt x="149" y="212"/>
                  </a:moveTo>
                  <a:cubicBezTo>
                    <a:pt x="169" y="212"/>
                    <a:pt x="181" y="226"/>
                    <a:pt x="181" y="248"/>
                  </a:cubicBezTo>
                  <a:cubicBezTo>
                    <a:pt x="181" y="307"/>
                    <a:pt x="181" y="307"/>
                    <a:pt x="181" y="307"/>
                  </a:cubicBezTo>
                  <a:cubicBezTo>
                    <a:pt x="164" y="307"/>
                    <a:pt x="164" y="307"/>
                    <a:pt x="164" y="307"/>
                  </a:cubicBezTo>
                  <a:cubicBezTo>
                    <a:pt x="164" y="249"/>
                    <a:pt x="164" y="249"/>
                    <a:pt x="164" y="249"/>
                  </a:cubicBezTo>
                  <a:cubicBezTo>
                    <a:pt x="164" y="237"/>
                    <a:pt x="157" y="228"/>
                    <a:pt x="144" y="228"/>
                  </a:cubicBezTo>
                  <a:cubicBezTo>
                    <a:pt x="133" y="228"/>
                    <a:pt x="124" y="235"/>
                    <a:pt x="121" y="245"/>
                  </a:cubicBezTo>
                  <a:cubicBezTo>
                    <a:pt x="121" y="307"/>
                    <a:pt x="121" y="307"/>
                    <a:pt x="121" y="307"/>
                  </a:cubicBezTo>
                  <a:cubicBezTo>
                    <a:pt x="103" y="307"/>
                    <a:pt x="103" y="307"/>
                    <a:pt x="103" y="307"/>
                  </a:cubicBezTo>
                  <a:cubicBezTo>
                    <a:pt x="103" y="214"/>
                    <a:pt x="103" y="214"/>
                    <a:pt x="103" y="214"/>
                  </a:cubicBezTo>
                  <a:cubicBezTo>
                    <a:pt x="121" y="214"/>
                    <a:pt x="121" y="214"/>
                    <a:pt x="121" y="214"/>
                  </a:cubicBezTo>
                  <a:cubicBezTo>
                    <a:pt x="121" y="227"/>
                    <a:pt x="121" y="227"/>
                    <a:pt x="121" y="227"/>
                  </a:cubicBezTo>
                  <a:cubicBezTo>
                    <a:pt x="126" y="219"/>
                    <a:pt x="136" y="212"/>
                    <a:pt x="149" y="212"/>
                  </a:cubicBezTo>
                  <a:close/>
                  <a:moveTo>
                    <a:pt x="228" y="214"/>
                  </a:moveTo>
                  <a:cubicBezTo>
                    <a:pt x="252" y="214"/>
                    <a:pt x="252" y="214"/>
                    <a:pt x="252" y="214"/>
                  </a:cubicBezTo>
                  <a:cubicBezTo>
                    <a:pt x="252" y="229"/>
                    <a:pt x="252" y="229"/>
                    <a:pt x="252" y="229"/>
                  </a:cubicBezTo>
                  <a:cubicBezTo>
                    <a:pt x="228" y="229"/>
                    <a:pt x="228" y="229"/>
                    <a:pt x="228" y="229"/>
                  </a:cubicBezTo>
                  <a:cubicBezTo>
                    <a:pt x="228" y="279"/>
                    <a:pt x="228" y="279"/>
                    <a:pt x="228" y="279"/>
                  </a:cubicBezTo>
                  <a:cubicBezTo>
                    <a:pt x="228" y="289"/>
                    <a:pt x="234" y="293"/>
                    <a:pt x="243" y="293"/>
                  </a:cubicBezTo>
                  <a:cubicBezTo>
                    <a:pt x="246" y="293"/>
                    <a:pt x="249" y="293"/>
                    <a:pt x="251" y="292"/>
                  </a:cubicBezTo>
                  <a:cubicBezTo>
                    <a:pt x="252" y="292"/>
                    <a:pt x="252" y="292"/>
                    <a:pt x="252" y="292"/>
                  </a:cubicBezTo>
                  <a:cubicBezTo>
                    <a:pt x="252" y="307"/>
                    <a:pt x="252" y="307"/>
                    <a:pt x="252" y="307"/>
                  </a:cubicBezTo>
                  <a:cubicBezTo>
                    <a:pt x="249" y="308"/>
                    <a:pt x="246" y="309"/>
                    <a:pt x="241" y="309"/>
                  </a:cubicBezTo>
                  <a:cubicBezTo>
                    <a:pt x="219" y="309"/>
                    <a:pt x="211" y="299"/>
                    <a:pt x="211" y="281"/>
                  </a:cubicBezTo>
                  <a:cubicBezTo>
                    <a:pt x="211" y="229"/>
                    <a:pt x="211" y="229"/>
                    <a:pt x="211" y="229"/>
                  </a:cubicBezTo>
                  <a:cubicBezTo>
                    <a:pt x="195" y="229"/>
                    <a:pt x="195" y="229"/>
                    <a:pt x="195" y="229"/>
                  </a:cubicBezTo>
                  <a:cubicBezTo>
                    <a:pt x="195" y="214"/>
                    <a:pt x="195" y="214"/>
                    <a:pt x="195" y="214"/>
                  </a:cubicBezTo>
                  <a:cubicBezTo>
                    <a:pt x="211" y="214"/>
                    <a:pt x="211" y="214"/>
                    <a:pt x="211" y="214"/>
                  </a:cubicBezTo>
                  <a:cubicBezTo>
                    <a:pt x="211" y="189"/>
                    <a:pt x="211" y="189"/>
                    <a:pt x="211" y="189"/>
                  </a:cubicBezTo>
                  <a:cubicBezTo>
                    <a:pt x="228" y="189"/>
                    <a:pt x="228" y="189"/>
                    <a:pt x="228" y="189"/>
                  </a:cubicBezTo>
                  <a:lnTo>
                    <a:pt x="228" y="214"/>
                  </a:lnTo>
                  <a:close/>
                  <a:moveTo>
                    <a:pt x="309" y="309"/>
                  </a:moveTo>
                  <a:cubicBezTo>
                    <a:pt x="282" y="309"/>
                    <a:pt x="263" y="290"/>
                    <a:pt x="263" y="261"/>
                  </a:cubicBezTo>
                  <a:cubicBezTo>
                    <a:pt x="263" y="232"/>
                    <a:pt x="280" y="212"/>
                    <a:pt x="305" y="212"/>
                  </a:cubicBezTo>
                  <a:cubicBezTo>
                    <a:pt x="331" y="212"/>
                    <a:pt x="344" y="230"/>
                    <a:pt x="344" y="258"/>
                  </a:cubicBezTo>
                  <a:cubicBezTo>
                    <a:pt x="344" y="266"/>
                    <a:pt x="344" y="266"/>
                    <a:pt x="344" y="266"/>
                  </a:cubicBezTo>
                  <a:cubicBezTo>
                    <a:pt x="281" y="266"/>
                    <a:pt x="281" y="266"/>
                    <a:pt x="281" y="266"/>
                  </a:cubicBezTo>
                  <a:cubicBezTo>
                    <a:pt x="282" y="284"/>
                    <a:pt x="295" y="293"/>
                    <a:pt x="311" y="293"/>
                  </a:cubicBezTo>
                  <a:cubicBezTo>
                    <a:pt x="321" y="293"/>
                    <a:pt x="329" y="291"/>
                    <a:pt x="337" y="285"/>
                  </a:cubicBezTo>
                  <a:cubicBezTo>
                    <a:pt x="338" y="285"/>
                    <a:pt x="338" y="285"/>
                    <a:pt x="338" y="285"/>
                  </a:cubicBezTo>
                  <a:cubicBezTo>
                    <a:pt x="338" y="300"/>
                    <a:pt x="338" y="300"/>
                    <a:pt x="338" y="300"/>
                  </a:cubicBezTo>
                  <a:cubicBezTo>
                    <a:pt x="330" y="306"/>
                    <a:pt x="320" y="309"/>
                    <a:pt x="309" y="309"/>
                  </a:cubicBezTo>
                  <a:close/>
                  <a:moveTo>
                    <a:pt x="281" y="251"/>
                  </a:moveTo>
                  <a:cubicBezTo>
                    <a:pt x="327" y="251"/>
                    <a:pt x="327" y="251"/>
                    <a:pt x="327" y="251"/>
                  </a:cubicBezTo>
                  <a:cubicBezTo>
                    <a:pt x="327" y="237"/>
                    <a:pt x="320" y="227"/>
                    <a:pt x="306" y="227"/>
                  </a:cubicBezTo>
                  <a:cubicBezTo>
                    <a:pt x="292" y="227"/>
                    <a:pt x="284" y="237"/>
                    <a:pt x="281" y="251"/>
                  </a:cubicBezTo>
                  <a:close/>
                  <a:moveTo>
                    <a:pt x="382" y="228"/>
                  </a:moveTo>
                  <a:cubicBezTo>
                    <a:pt x="386" y="218"/>
                    <a:pt x="395" y="212"/>
                    <a:pt x="405" y="212"/>
                  </a:cubicBezTo>
                  <a:cubicBezTo>
                    <a:pt x="409" y="212"/>
                    <a:pt x="413" y="213"/>
                    <a:pt x="414" y="214"/>
                  </a:cubicBezTo>
                  <a:cubicBezTo>
                    <a:pt x="414" y="231"/>
                    <a:pt x="414" y="231"/>
                    <a:pt x="414" y="231"/>
                  </a:cubicBezTo>
                  <a:cubicBezTo>
                    <a:pt x="414" y="231"/>
                    <a:pt x="414" y="231"/>
                    <a:pt x="414" y="231"/>
                  </a:cubicBezTo>
                  <a:cubicBezTo>
                    <a:pt x="411" y="230"/>
                    <a:pt x="407" y="229"/>
                    <a:pt x="403" y="229"/>
                  </a:cubicBezTo>
                  <a:cubicBezTo>
                    <a:pt x="393" y="229"/>
                    <a:pt x="385" y="236"/>
                    <a:pt x="382" y="246"/>
                  </a:cubicBezTo>
                  <a:cubicBezTo>
                    <a:pt x="382" y="307"/>
                    <a:pt x="382" y="307"/>
                    <a:pt x="382" y="307"/>
                  </a:cubicBezTo>
                  <a:cubicBezTo>
                    <a:pt x="365" y="307"/>
                    <a:pt x="365" y="307"/>
                    <a:pt x="365" y="307"/>
                  </a:cubicBezTo>
                  <a:cubicBezTo>
                    <a:pt x="365" y="214"/>
                    <a:pt x="365" y="214"/>
                    <a:pt x="365" y="214"/>
                  </a:cubicBezTo>
                  <a:cubicBezTo>
                    <a:pt x="382" y="214"/>
                    <a:pt x="382" y="214"/>
                    <a:pt x="382" y="214"/>
                  </a:cubicBezTo>
                  <a:cubicBezTo>
                    <a:pt x="382" y="228"/>
                    <a:pt x="382" y="228"/>
                    <a:pt x="382" y="228"/>
                  </a:cubicBezTo>
                  <a:close/>
                  <a:moveTo>
                    <a:pt x="474" y="212"/>
                  </a:moveTo>
                  <a:cubicBezTo>
                    <a:pt x="502" y="212"/>
                    <a:pt x="516" y="235"/>
                    <a:pt x="516" y="260"/>
                  </a:cubicBezTo>
                  <a:cubicBezTo>
                    <a:pt x="516" y="286"/>
                    <a:pt x="502" y="309"/>
                    <a:pt x="474" y="309"/>
                  </a:cubicBezTo>
                  <a:cubicBezTo>
                    <a:pt x="463" y="309"/>
                    <a:pt x="453" y="303"/>
                    <a:pt x="448" y="296"/>
                  </a:cubicBezTo>
                  <a:cubicBezTo>
                    <a:pt x="448" y="342"/>
                    <a:pt x="448" y="342"/>
                    <a:pt x="448" y="342"/>
                  </a:cubicBezTo>
                  <a:cubicBezTo>
                    <a:pt x="430" y="342"/>
                    <a:pt x="430" y="342"/>
                    <a:pt x="430" y="342"/>
                  </a:cubicBezTo>
                  <a:cubicBezTo>
                    <a:pt x="430" y="214"/>
                    <a:pt x="430" y="214"/>
                    <a:pt x="430" y="214"/>
                  </a:cubicBezTo>
                  <a:cubicBezTo>
                    <a:pt x="448" y="214"/>
                    <a:pt x="448" y="214"/>
                    <a:pt x="448" y="214"/>
                  </a:cubicBezTo>
                  <a:cubicBezTo>
                    <a:pt x="448" y="224"/>
                    <a:pt x="448" y="224"/>
                    <a:pt x="448" y="224"/>
                  </a:cubicBezTo>
                  <a:cubicBezTo>
                    <a:pt x="453" y="218"/>
                    <a:pt x="463" y="212"/>
                    <a:pt x="474" y="212"/>
                  </a:cubicBezTo>
                  <a:close/>
                  <a:moveTo>
                    <a:pt x="471" y="293"/>
                  </a:moveTo>
                  <a:cubicBezTo>
                    <a:pt x="488" y="293"/>
                    <a:pt x="498" y="279"/>
                    <a:pt x="498" y="260"/>
                  </a:cubicBezTo>
                  <a:cubicBezTo>
                    <a:pt x="498" y="242"/>
                    <a:pt x="488" y="228"/>
                    <a:pt x="471" y="228"/>
                  </a:cubicBezTo>
                  <a:cubicBezTo>
                    <a:pt x="461" y="228"/>
                    <a:pt x="453" y="233"/>
                    <a:pt x="448" y="243"/>
                  </a:cubicBezTo>
                  <a:cubicBezTo>
                    <a:pt x="448" y="278"/>
                    <a:pt x="448" y="278"/>
                    <a:pt x="448" y="278"/>
                  </a:cubicBezTo>
                  <a:cubicBezTo>
                    <a:pt x="453" y="287"/>
                    <a:pt x="461" y="293"/>
                    <a:pt x="471" y="293"/>
                  </a:cubicBezTo>
                  <a:close/>
                  <a:moveTo>
                    <a:pt x="554" y="228"/>
                  </a:moveTo>
                  <a:cubicBezTo>
                    <a:pt x="558" y="218"/>
                    <a:pt x="567" y="212"/>
                    <a:pt x="577" y="212"/>
                  </a:cubicBezTo>
                  <a:cubicBezTo>
                    <a:pt x="581" y="212"/>
                    <a:pt x="585" y="213"/>
                    <a:pt x="587" y="214"/>
                  </a:cubicBezTo>
                  <a:cubicBezTo>
                    <a:pt x="587" y="231"/>
                    <a:pt x="587" y="231"/>
                    <a:pt x="587" y="231"/>
                  </a:cubicBezTo>
                  <a:cubicBezTo>
                    <a:pt x="586" y="231"/>
                    <a:pt x="586" y="231"/>
                    <a:pt x="586" y="231"/>
                  </a:cubicBezTo>
                  <a:cubicBezTo>
                    <a:pt x="583" y="230"/>
                    <a:pt x="579" y="229"/>
                    <a:pt x="575" y="229"/>
                  </a:cubicBezTo>
                  <a:cubicBezTo>
                    <a:pt x="565" y="229"/>
                    <a:pt x="557" y="236"/>
                    <a:pt x="554" y="246"/>
                  </a:cubicBezTo>
                  <a:cubicBezTo>
                    <a:pt x="554" y="307"/>
                    <a:pt x="554" y="307"/>
                    <a:pt x="554" y="307"/>
                  </a:cubicBezTo>
                  <a:cubicBezTo>
                    <a:pt x="537" y="307"/>
                    <a:pt x="537" y="307"/>
                    <a:pt x="537" y="307"/>
                  </a:cubicBezTo>
                  <a:cubicBezTo>
                    <a:pt x="537" y="214"/>
                    <a:pt x="537" y="214"/>
                    <a:pt x="537" y="214"/>
                  </a:cubicBezTo>
                  <a:cubicBezTo>
                    <a:pt x="554" y="214"/>
                    <a:pt x="554" y="214"/>
                    <a:pt x="554" y="214"/>
                  </a:cubicBezTo>
                  <a:cubicBezTo>
                    <a:pt x="554" y="228"/>
                    <a:pt x="554" y="228"/>
                    <a:pt x="554" y="228"/>
                  </a:cubicBezTo>
                  <a:close/>
                  <a:moveTo>
                    <a:pt x="612" y="176"/>
                  </a:moveTo>
                  <a:cubicBezTo>
                    <a:pt x="618" y="176"/>
                    <a:pt x="623" y="181"/>
                    <a:pt x="623" y="187"/>
                  </a:cubicBezTo>
                  <a:cubicBezTo>
                    <a:pt x="623" y="193"/>
                    <a:pt x="618" y="198"/>
                    <a:pt x="612" y="198"/>
                  </a:cubicBezTo>
                  <a:cubicBezTo>
                    <a:pt x="606" y="198"/>
                    <a:pt x="601" y="193"/>
                    <a:pt x="601" y="187"/>
                  </a:cubicBezTo>
                  <a:cubicBezTo>
                    <a:pt x="601" y="181"/>
                    <a:pt x="606" y="176"/>
                    <a:pt x="612" y="176"/>
                  </a:cubicBezTo>
                  <a:close/>
                  <a:moveTo>
                    <a:pt x="603" y="214"/>
                  </a:moveTo>
                  <a:cubicBezTo>
                    <a:pt x="621" y="214"/>
                    <a:pt x="621" y="214"/>
                    <a:pt x="621" y="214"/>
                  </a:cubicBezTo>
                  <a:cubicBezTo>
                    <a:pt x="621" y="307"/>
                    <a:pt x="621" y="307"/>
                    <a:pt x="621" y="307"/>
                  </a:cubicBezTo>
                  <a:cubicBezTo>
                    <a:pt x="603" y="307"/>
                    <a:pt x="603" y="307"/>
                    <a:pt x="603" y="307"/>
                  </a:cubicBezTo>
                  <a:lnTo>
                    <a:pt x="603" y="214"/>
                  </a:lnTo>
                  <a:close/>
                  <a:moveTo>
                    <a:pt x="683" y="252"/>
                  </a:moveTo>
                  <a:cubicBezTo>
                    <a:pt x="696" y="257"/>
                    <a:pt x="711" y="262"/>
                    <a:pt x="711" y="280"/>
                  </a:cubicBezTo>
                  <a:cubicBezTo>
                    <a:pt x="711" y="299"/>
                    <a:pt x="696" y="309"/>
                    <a:pt x="675" y="309"/>
                  </a:cubicBezTo>
                  <a:cubicBezTo>
                    <a:pt x="663" y="309"/>
                    <a:pt x="651" y="306"/>
                    <a:pt x="644" y="300"/>
                  </a:cubicBezTo>
                  <a:cubicBezTo>
                    <a:pt x="644" y="283"/>
                    <a:pt x="644" y="283"/>
                    <a:pt x="644" y="283"/>
                  </a:cubicBezTo>
                  <a:cubicBezTo>
                    <a:pt x="645" y="283"/>
                    <a:pt x="645" y="283"/>
                    <a:pt x="645" y="283"/>
                  </a:cubicBezTo>
                  <a:cubicBezTo>
                    <a:pt x="653" y="291"/>
                    <a:pt x="664" y="294"/>
                    <a:pt x="675" y="294"/>
                  </a:cubicBezTo>
                  <a:cubicBezTo>
                    <a:pt x="685" y="294"/>
                    <a:pt x="694" y="290"/>
                    <a:pt x="694" y="282"/>
                  </a:cubicBezTo>
                  <a:cubicBezTo>
                    <a:pt x="694" y="274"/>
                    <a:pt x="687" y="272"/>
                    <a:pt x="672" y="267"/>
                  </a:cubicBezTo>
                  <a:cubicBezTo>
                    <a:pt x="659" y="263"/>
                    <a:pt x="644" y="258"/>
                    <a:pt x="644" y="240"/>
                  </a:cubicBezTo>
                  <a:cubicBezTo>
                    <a:pt x="644" y="223"/>
                    <a:pt x="659" y="212"/>
                    <a:pt x="678" y="212"/>
                  </a:cubicBezTo>
                  <a:cubicBezTo>
                    <a:pt x="689" y="212"/>
                    <a:pt x="699" y="214"/>
                    <a:pt x="706" y="220"/>
                  </a:cubicBezTo>
                  <a:cubicBezTo>
                    <a:pt x="706" y="236"/>
                    <a:pt x="706" y="236"/>
                    <a:pt x="706" y="236"/>
                  </a:cubicBezTo>
                  <a:cubicBezTo>
                    <a:pt x="706" y="236"/>
                    <a:pt x="706" y="236"/>
                    <a:pt x="706" y="236"/>
                  </a:cubicBezTo>
                  <a:cubicBezTo>
                    <a:pt x="698" y="230"/>
                    <a:pt x="689" y="227"/>
                    <a:pt x="678" y="227"/>
                  </a:cubicBezTo>
                  <a:cubicBezTo>
                    <a:pt x="667" y="227"/>
                    <a:pt x="661" y="232"/>
                    <a:pt x="661" y="238"/>
                  </a:cubicBezTo>
                  <a:cubicBezTo>
                    <a:pt x="661" y="246"/>
                    <a:pt x="668" y="248"/>
                    <a:pt x="683" y="252"/>
                  </a:cubicBezTo>
                  <a:close/>
                  <a:moveTo>
                    <a:pt x="772" y="309"/>
                  </a:moveTo>
                  <a:cubicBezTo>
                    <a:pt x="745" y="309"/>
                    <a:pt x="726" y="290"/>
                    <a:pt x="726" y="261"/>
                  </a:cubicBezTo>
                  <a:cubicBezTo>
                    <a:pt x="726" y="232"/>
                    <a:pt x="744" y="212"/>
                    <a:pt x="769" y="212"/>
                  </a:cubicBezTo>
                  <a:cubicBezTo>
                    <a:pt x="794" y="212"/>
                    <a:pt x="807" y="230"/>
                    <a:pt x="807" y="258"/>
                  </a:cubicBezTo>
                  <a:cubicBezTo>
                    <a:pt x="807" y="266"/>
                    <a:pt x="807" y="266"/>
                    <a:pt x="807" y="266"/>
                  </a:cubicBezTo>
                  <a:cubicBezTo>
                    <a:pt x="744" y="266"/>
                    <a:pt x="744" y="266"/>
                    <a:pt x="744" y="266"/>
                  </a:cubicBezTo>
                  <a:cubicBezTo>
                    <a:pt x="746" y="284"/>
                    <a:pt x="758" y="293"/>
                    <a:pt x="774" y="293"/>
                  </a:cubicBezTo>
                  <a:cubicBezTo>
                    <a:pt x="785" y="293"/>
                    <a:pt x="792" y="291"/>
                    <a:pt x="800" y="285"/>
                  </a:cubicBezTo>
                  <a:cubicBezTo>
                    <a:pt x="801" y="285"/>
                    <a:pt x="801" y="285"/>
                    <a:pt x="801" y="285"/>
                  </a:cubicBezTo>
                  <a:cubicBezTo>
                    <a:pt x="801" y="300"/>
                    <a:pt x="801" y="300"/>
                    <a:pt x="801" y="300"/>
                  </a:cubicBezTo>
                  <a:cubicBezTo>
                    <a:pt x="793" y="306"/>
                    <a:pt x="783" y="309"/>
                    <a:pt x="772" y="309"/>
                  </a:cubicBezTo>
                  <a:close/>
                  <a:moveTo>
                    <a:pt x="744" y="251"/>
                  </a:moveTo>
                  <a:cubicBezTo>
                    <a:pt x="791" y="251"/>
                    <a:pt x="791" y="251"/>
                    <a:pt x="791" y="251"/>
                  </a:cubicBezTo>
                  <a:cubicBezTo>
                    <a:pt x="790" y="237"/>
                    <a:pt x="783" y="227"/>
                    <a:pt x="769" y="227"/>
                  </a:cubicBezTo>
                  <a:cubicBezTo>
                    <a:pt x="756" y="227"/>
                    <a:pt x="747" y="237"/>
                    <a:pt x="744" y="25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MetricHPE Black" panose="020B0A03030202060203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53192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with Light Pic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Date"/>
          <p:cNvSpPr>
            <a:spLocks noGrp="1"/>
          </p:cNvSpPr>
          <p:nvPr>
            <p:ph type="body" sz="quarter" idx="13" hasCustomPrompt="1"/>
          </p:nvPr>
        </p:nvSpPr>
        <p:spPr>
          <a:xfrm>
            <a:off x="290747" y="4577983"/>
            <a:ext cx="5489578" cy="339214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2200" baseline="0">
                <a:solidFill>
                  <a:schemeClr val="tx1"/>
                </a:solidFill>
                <a:latin typeface="+mn-lt"/>
              </a:defRPr>
            </a:lvl1pPr>
            <a:lvl2pPr marL="0" indent="0">
              <a:spcBef>
                <a:spcPts val="0"/>
              </a:spcBef>
              <a:buNone/>
              <a:defRPr sz="2400"/>
            </a:lvl2pPr>
            <a:lvl3pPr marL="0" indent="0">
              <a:spcBef>
                <a:spcPts val="0"/>
              </a:spcBef>
              <a:buNone/>
              <a:defRPr sz="2400"/>
            </a:lvl3pPr>
            <a:lvl4pPr marL="0" indent="0">
              <a:spcBef>
                <a:spcPts val="0"/>
              </a:spcBef>
              <a:buNone/>
              <a:defRPr sz="2400"/>
            </a:lvl4pPr>
            <a:lvl5pPr marL="0" indent="0">
              <a:spcBef>
                <a:spcPts val="0"/>
              </a:spcBef>
              <a:buNone/>
              <a:defRPr sz="2400"/>
            </a:lvl5pPr>
            <a:lvl6pPr marL="0" indent="0">
              <a:spcBef>
                <a:spcPts val="0"/>
              </a:spcBef>
              <a:buNone/>
              <a:defRPr sz="2400"/>
            </a:lvl6pPr>
            <a:lvl7pPr marL="0" indent="0">
              <a:spcBef>
                <a:spcPts val="0"/>
              </a:spcBef>
              <a:buNone/>
              <a:defRPr sz="2400"/>
            </a:lvl7pPr>
            <a:lvl8pPr marL="0" indent="0">
              <a:spcBef>
                <a:spcPts val="0"/>
              </a:spcBef>
              <a:buNone/>
              <a:defRPr sz="2400"/>
            </a:lvl8pPr>
            <a:lvl9pPr marL="0" indent="0">
              <a:spcBef>
                <a:spcPts val="0"/>
              </a:spcBef>
              <a:buNone/>
              <a:defRPr sz="2400"/>
            </a:lvl9pPr>
          </a:lstStyle>
          <a:p>
            <a:pPr lvl="0"/>
            <a:r>
              <a:rPr lang="en-US" dirty="0"/>
              <a:t>Month day, year</a:t>
            </a:r>
          </a:p>
        </p:txBody>
      </p:sp>
      <p:sp>
        <p:nvSpPr>
          <p:cNvPr id="12" name="Subtitle"/>
          <p:cNvSpPr>
            <a:spLocks noGrp="1"/>
          </p:cNvSpPr>
          <p:nvPr>
            <p:ph type="subTitle" idx="1" hasCustomPrompt="1"/>
          </p:nvPr>
        </p:nvSpPr>
        <p:spPr>
          <a:xfrm>
            <a:off x="290747" y="4133088"/>
            <a:ext cx="8229600" cy="438912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buNone/>
              <a:defRPr sz="320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Speaker name and title</a:t>
            </a:r>
          </a:p>
        </p:txBody>
      </p:sp>
      <p:sp>
        <p:nvSpPr>
          <p:cNvPr id="18" name="Bar"/>
          <p:cNvSpPr/>
          <p:nvPr userDrawn="1"/>
        </p:nvSpPr>
        <p:spPr>
          <a:xfrm>
            <a:off x="379647" y="3890957"/>
            <a:ext cx="530283" cy="54864"/>
          </a:xfrm>
          <a:prstGeom prst="rect">
            <a:avLst/>
          </a:prstGeom>
          <a:solidFill>
            <a:srgbClr val="01A9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88421"/>
            <a:endParaRPr lang="en-US" sz="2150" dirty="0">
              <a:solidFill>
                <a:prstClr val="white"/>
              </a:solidFill>
              <a:latin typeface="MetricHPE" panose="020B0503030202060203" pitchFamily="34" charset="-18"/>
            </a:endParaRPr>
          </a:p>
        </p:txBody>
      </p:sp>
      <p:sp>
        <p:nvSpPr>
          <p:cNvPr id="15" name="Title"/>
          <p:cNvSpPr>
            <a:spLocks noGrp="1"/>
          </p:cNvSpPr>
          <p:nvPr>
            <p:ph type="title" hasCustomPrompt="1"/>
          </p:nvPr>
        </p:nvSpPr>
        <p:spPr>
          <a:xfrm>
            <a:off x="290747" y="1869197"/>
            <a:ext cx="11423555" cy="1905000"/>
          </a:xfrm>
        </p:spPr>
        <p:txBody>
          <a:bodyPr anchor="b"/>
          <a:lstStyle>
            <a:lvl1pPr>
              <a:lnSpc>
                <a:spcPct val="80000"/>
              </a:lnSpc>
              <a:defRPr sz="4400">
                <a:solidFill>
                  <a:sysClr val="windowText" lastClr="000000"/>
                </a:solidFill>
              </a:defRPr>
            </a:lvl1pPr>
          </a:lstStyle>
          <a:p>
            <a:r>
              <a:rPr lang="en-US" dirty="0"/>
              <a:t>Click to edit</a:t>
            </a:r>
            <a:br>
              <a:rPr lang="en-US" dirty="0"/>
            </a:br>
            <a:r>
              <a:rPr lang="en-US" dirty="0"/>
              <a:t>master title style</a:t>
            </a:r>
          </a:p>
        </p:txBody>
      </p:sp>
      <p:sp>
        <p:nvSpPr>
          <p:cNvPr id="3" name="Footer Placeholder">
            <a:extLst>
              <a:ext uri="{FF2B5EF4-FFF2-40B4-BE49-F238E27FC236}">
                <a16:creationId xmlns:a16="http://schemas.microsoft.com/office/drawing/2014/main" id="{4D7C280C-8E1E-4531-A635-C99FE1BDEE91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4374720" y="6129337"/>
            <a:ext cx="7481160" cy="411581"/>
          </a:xfr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/>
              <a:t>HPE Internal Use Only</a:t>
            </a:r>
            <a:endParaRPr lang="en-US" dirty="0"/>
          </a:p>
        </p:txBody>
      </p:sp>
      <p:grpSp>
        <p:nvGrpSpPr>
          <p:cNvPr id="16" name="Logo">
            <a:extLst>
              <a:ext uri="{FF2B5EF4-FFF2-40B4-BE49-F238E27FC236}">
                <a16:creationId xmlns:a16="http://schemas.microsoft.com/office/drawing/2014/main" id="{39DC9A4F-A16F-45B4-A72C-8DB544981AE5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393523" y="381956"/>
            <a:ext cx="2218745" cy="893759"/>
            <a:chOff x="393523" y="381956"/>
            <a:chExt cx="2218745" cy="893759"/>
          </a:xfrm>
        </p:grpSpPr>
        <p:sp>
          <p:nvSpPr>
            <p:cNvPr id="20" name="Element">
              <a:extLst>
                <a:ext uri="{FF2B5EF4-FFF2-40B4-BE49-F238E27FC236}">
                  <a16:creationId xmlns:a16="http://schemas.microsoft.com/office/drawing/2014/main" id="{25C81DB6-CCD4-4F17-86A3-D56DF640F56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93523" y="381956"/>
              <a:ext cx="759854" cy="211008"/>
            </a:xfrm>
            <a:custGeom>
              <a:avLst/>
              <a:gdLst>
                <a:gd name="T0" fmla="*/ 0 w 1087"/>
                <a:gd name="T1" fmla="*/ 0 h 314"/>
                <a:gd name="T2" fmla="*/ 0 w 1087"/>
                <a:gd name="T3" fmla="*/ 314 h 314"/>
                <a:gd name="T4" fmla="*/ 0 w 1087"/>
                <a:gd name="T5" fmla="*/ 314 h 314"/>
                <a:gd name="T6" fmla="*/ 1087 w 1087"/>
                <a:gd name="T7" fmla="*/ 314 h 314"/>
                <a:gd name="T8" fmla="*/ 1087 w 1087"/>
                <a:gd name="T9" fmla="*/ 0 h 314"/>
                <a:gd name="T10" fmla="*/ 0 w 1087"/>
                <a:gd name="T11" fmla="*/ 0 h 314"/>
                <a:gd name="T12" fmla="*/ 1018 w 1087"/>
                <a:gd name="T13" fmla="*/ 245 h 314"/>
                <a:gd name="T14" fmla="*/ 69 w 1087"/>
                <a:gd name="T15" fmla="*/ 245 h 314"/>
                <a:gd name="T16" fmla="*/ 69 w 1087"/>
                <a:gd name="T17" fmla="*/ 69 h 314"/>
                <a:gd name="T18" fmla="*/ 1018 w 1087"/>
                <a:gd name="T19" fmla="*/ 69 h 314"/>
                <a:gd name="T20" fmla="*/ 1018 w 1087"/>
                <a:gd name="T21" fmla="*/ 245 h 314"/>
                <a:gd name="T22" fmla="*/ 1018 w 1087"/>
                <a:gd name="T23" fmla="*/ 245 h 3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87" h="314">
                  <a:moveTo>
                    <a:pt x="0" y="0"/>
                  </a:moveTo>
                  <a:lnTo>
                    <a:pt x="0" y="314"/>
                  </a:lnTo>
                  <a:lnTo>
                    <a:pt x="0" y="314"/>
                  </a:lnTo>
                  <a:lnTo>
                    <a:pt x="1087" y="314"/>
                  </a:lnTo>
                  <a:lnTo>
                    <a:pt x="1087" y="0"/>
                  </a:lnTo>
                  <a:lnTo>
                    <a:pt x="0" y="0"/>
                  </a:lnTo>
                  <a:close/>
                  <a:moveTo>
                    <a:pt x="1018" y="245"/>
                  </a:moveTo>
                  <a:lnTo>
                    <a:pt x="69" y="245"/>
                  </a:lnTo>
                  <a:lnTo>
                    <a:pt x="69" y="69"/>
                  </a:lnTo>
                  <a:lnTo>
                    <a:pt x="1018" y="69"/>
                  </a:lnTo>
                  <a:lnTo>
                    <a:pt x="1018" y="245"/>
                  </a:lnTo>
                  <a:lnTo>
                    <a:pt x="1018" y="245"/>
                  </a:lnTo>
                  <a:close/>
                </a:path>
              </a:pathLst>
            </a:custGeom>
            <a:solidFill>
              <a:srgbClr val="01A98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MetricHPE Black" panose="020B0A03030202060203" pitchFamily="34" charset="0"/>
              </a:endParaRPr>
            </a:p>
          </p:txBody>
        </p:sp>
        <p:sp>
          <p:nvSpPr>
            <p:cNvPr id="21" name="Wordmark">
              <a:extLst>
                <a:ext uri="{FF2B5EF4-FFF2-40B4-BE49-F238E27FC236}">
                  <a16:creationId xmlns:a16="http://schemas.microsoft.com/office/drawing/2014/main" id="{7CF9A093-3688-4D04-9331-C6E54828F9A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93523" y="730052"/>
              <a:ext cx="2218745" cy="545663"/>
            </a:xfrm>
            <a:custGeom>
              <a:avLst/>
              <a:gdLst>
                <a:gd name="T0" fmla="*/ 80 w 1341"/>
                <a:gd name="T1" fmla="*/ 52 h 342"/>
                <a:gd name="T2" fmla="*/ 29 w 1341"/>
                <a:gd name="T3" fmla="*/ 77 h 342"/>
                <a:gd name="T4" fmla="*/ 212 w 1341"/>
                <a:gd name="T5" fmla="*/ 93 h 342"/>
                <a:gd name="T6" fmla="*/ 174 w 1341"/>
                <a:gd name="T7" fmla="*/ 134 h 342"/>
                <a:gd name="T8" fmla="*/ 272 w 1341"/>
                <a:gd name="T9" fmla="*/ 132 h 342"/>
                <a:gd name="T10" fmla="*/ 276 w 1341"/>
                <a:gd name="T11" fmla="*/ 38 h 342"/>
                <a:gd name="T12" fmla="*/ 327 w 1341"/>
                <a:gd name="T13" fmla="*/ 132 h 342"/>
                <a:gd name="T14" fmla="*/ 398 w 1341"/>
                <a:gd name="T15" fmla="*/ 0 h 342"/>
                <a:gd name="T16" fmla="*/ 402 w 1341"/>
                <a:gd name="T17" fmla="*/ 134 h 342"/>
                <a:gd name="T18" fmla="*/ 448 w 1341"/>
                <a:gd name="T19" fmla="*/ 93 h 342"/>
                <a:gd name="T20" fmla="*/ 448 w 1341"/>
                <a:gd name="T21" fmla="*/ 74 h 342"/>
                <a:gd name="T22" fmla="*/ 642 w 1341"/>
                <a:gd name="T23" fmla="*/ 60 h 342"/>
                <a:gd name="T24" fmla="*/ 642 w 1341"/>
                <a:gd name="T25" fmla="*/ 131 h 342"/>
                <a:gd name="T26" fmla="*/ 570 w 1341"/>
                <a:gd name="T27" fmla="*/ 111 h 342"/>
                <a:gd name="T28" fmla="*/ 530 w 1341"/>
                <a:gd name="T29" fmla="*/ 60 h 342"/>
                <a:gd name="T30" fmla="*/ 558 w 1341"/>
                <a:gd name="T31" fmla="*/ 38 h 342"/>
                <a:gd name="T32" fmla="*/ 738 w 1341"/>
                <a:gd name="T33" fmla="*/ 89 h 342"/>
                <a:gd name="T34" fmla="*/ 787 w 1341"/>
                <a:gd name="T35" fmla="*/ 45 h 342"/>
                <a:gd name="T36" fmla="*/ 736 w 1341"/>
                <a:gd name="T37" fmla="*/ 65 h 342"/>
                <a:gd name="T38" fmla="*/ 848 w 1341"/>
                <a:gd name="T39" fmla="*/ 73 h 342"/>
                <a:gd name="T40" fmla="*/ 876 w 1341"/>
                <a:gd name="T41" fmla="*/ 73 h 342"/>
                <a:gd name="T42" fmla="*/ 833 w 1341"/>
                <a:gd name="T43" fmla="*/ 91 h 342"/>
                <a:gd name="T44" fmla="*/ 965 w 1341"/>
                <a:gd name="T45" fmla="*/ 43 h 342"/>
                <a:gd name="T46" fmla="*/ 964 w 1341"/>
                <a:gd name="T47" fmla="*/ 103 h 342"/>
                <a:gd name="T48" fmla="*/ 1010 w 1341"/>
                <a:gd name="T49" fmla="*/ 132 h 342"/>
                <a:gd name="T50" fmla="*/ 1070 w 1341"/>
                <a:gd name="T51" fmla="*/ 38 h 342"/>
                <a:gd name="T52" fmla="*/ 1010 w 1341"/>
                <a:gd name="T53" fmla="*/ 89 h 342"/>
                <a:gd name="T54" fmla="*/ 1133 w 1341"/>
                <a:gd name="T55" fmla="*/ 73 h 342"/>
                <a:gd name="T56" fmla="*/ 1160 w 1341"/>
                <a:gd name="T57" fmla="*/ 73 h 342"/>
                <a:gd name="T58" fmla="*/ 1117 w 1341"/>
                <a:gd name="T59" fmla="*/ 91 h 342"/>
                <a:gd name="T60" fmla="*/ 1239 w 1341"/>
                <a:gd name="T61" fmla="*/ 39 h 342"/>
                <a:gd name="T62" fmla="*/ 1180 w 1341"/>
                <a:gd name="T63" fmla="*/ 132 h 342"/>
                <a:gd name="T64" fmla="*/ 1246 w 1341"/>
                <a:gd name="T65" fmla="*/ 85 h 342"/>
                <a:gd name="T66" fmla="*/ 1314 w 1341"/>
                <a:gd name="T67" fmla="*/ 132 h 342"/>
                <a:gd name="T68" fmla="*/ 1295 w 1341"/>
                <a:gd name="T69" fmla="*/ 110 h 342"/>
                <a:gd name="T70" fmla="*/ 18 w 1341"/>
                <a:gd name="T71" fmla="*/ 231 h 342"/>
                <a:gd name="T72" fmla="*/ 81 w 1341"/>
                <a:gd name="T73" fmla="*/ 307 h 342"/>
                <a:gd name="T74" fmla="*/ 164 w 1341"/>
                <a:gd name="T75" fmla="*/ 307 h 342"/>
                <a:gd name="T76" fmla="*/ 103 w 1341"/>
                <a:gd name="T77" fmla="*/ 214 h 342"/>
                <a:gd name="T78" fmla="*/ 252 w 1341"/>
                <a:gd name="T79" fmla="*/ 229 h 342"/>
                <a:gd name="T80" fmla="*/ 252 w 1341"/>
                <a:gd name="T81" fmla="*/ 307 h 342"/>
                <a:gd name="T82" fmla="*/ 211 w 1341"/>
                <a:gd name="T83" fmla="*/ 214 h 342"/>
                <a:gd name="T84" fmla="*/ 305 w 1341"/>
                <a:gd name="T85" fmla="*/ 212 h 342"/>
                <a:gd name="T86" fmla="*/ 338 w 1341"/>
                <a:gd name="T87" fmla="*/ 285 h 342"/>
                <a:gd name="T88" fmla="*/ 281 w 1341"/>
                <a:gd name="T89" fmla="*/ 251 h 342"/>
                <a:gd name="T90" fmla="*/ 403 w 1341"/>
                <a:gd name="T91" fmla="*/ 229 h 342"/>
                <a:gd name="T92" fmla="*/ 382 w 1341"/>
                <a:gd name="T93" fmla="*/ 228 h 342"/>
                <a:gd name="T94" fmla="*/ 430 w 1341"/>
                <a:gd name="T95" fmla="*/ 342 h 342"/>
                <a:gd name="T96" fmla="*/ 498 w 1341"/>
                <a:gd name="T97" fmla="*/ 260 h 342"/>
                <a:gd name="T98" fmla="*/ 577 w 1341"/>
                <a:gd name="T99" fmla="*/ 212 h 342"/>
                <a:gd name="T100" fmla="*/ 554 w 1341"/>
                <a:gd name="T101" fmla="*/ 307 h 342"/>
                <a:gd name="T102" fmla="*/ 623 w 1341"/>
                <a:gd name="T103" fmla="*/ 187 h 342"/>
                <a:gd name="T104" fmla="*/ 621 w 1341"/>
                <a:gd name="T105" fmla="*/ 307 h 342"/>
                <a:gd name="T106" fmla="*/ 644 w 1341"/>
                <a:gd name="T107" fmla="*/ 300 h 342"/>
                <a:gd name="T108" fmla="*/ 644 w 1341"/>
                <a:gd name="T109" fmla="*/ 240 h 342"/>
                <a:gd name="T110" fmla="*/ 661 w 1341"/>
                <a:gd name="T111" fmla="*/ 238 h 342"/>
                <a:gd name="T112" fmla="*/ 807 w 1341"/>
                <a:gd name="T113" fmla="*/ 266 h 342"/>
                <a:gd name="T114" fmla="*/ 772 w 1341"/>
                <a:gd name="T115" fmla="*/ 309 h 3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341" h="342">
                  <a:moveTo>
                    <a:pt x="29" y="132"/>
                  </a:moveTo>
                  <a:cubicBezTo>
                    <a:pt x="0" y="132"/>
                    <a:pt x="0" y="132"/>
                    <a:pt x="0" y="13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9" y="52"/>
                    <a:pt x="29" y="52"/>
                    <a:pt x="29" y="52"/>
                  </a:cubicBezTo>
                  <a:cubicBezTo>
                    <a:pt x="80" y="52"/>
                    <a:pt x="80" y="52"/>
                    <a:pt x="80" y="52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09" y="132"/>
                    <a:pt x="109" y="132"/>
                    <a:pt x="109" y="132"/>
                  </a:cubicBezTo>
                  <a:cubicBezTo>
                    <a:pt x="80" y="132"/>
                    <a:pt x="80" y="132"/>
                    <a:pt x="80" y="132"/>
                  </a:cubicBezTo>
                  <a:cubicBezTo>
                    <a:pt x="80" y="77"/>
                    <a:pt x="80" y="77"/>
                    <a:pt x="80" y="77"/>
                  </a:cubicBezTo>
                  <a:cubicBezTo>
                    <a:pt x="29" y="77"/>
                    <a:pt x="29" y="77"/>
                    <a:pt x="29" y="77"/>
                  </a:cubicBezTo>
                  <a:lnTo>
                    <a:pt x="29" y="132"/>
                  </a:lnTo>
                  <a:close/>
                  <a:moveTo>
                    <a:pt x="174" y="134"/>
                  </a:moveTo>
                  <a:cubicBezTo>
                    <a:pt x="145" y="134"/>
                    <a:pt x="125" y="116"/>
                    <a:pt x="125" y="85"/>
                  </a:cubicBezTo>
                  <a:cubicBezTo>
                    <a:pt x="125" y="56"/>
                    <a:pt x="144" y="36"/>
                    <a:pt x="170" y="36"/>
                  </a:cubicBezTo>
                  <a:cubicBezTo>
                    <a:pt x="198" y="36"/>
                    <a:pt x="212" y="55"/>
                    <a:pt x="212" y="83"/>
                  </a:cubicBezTo>
                  <a:cubicBezTo>
                    <a:pt x="212" y="93"/>
                    <a:pt x="212" y="93"/>
                    <a:pt x="212" y="93"/>
                  </a:cubicBezTo>
                  <a:cubicBezTo>
                    <a:pt x="152" y="93"/>
                    <a:pt x="152" y="93"/>
                    <a:pt x="152" y="93"/>
                  </a:cubicBezTo>
                  <a:cubicBezTo>
                    <a:pt x="155" y="108"/>
                    <a:pt x="167" y="112"/>
                    <a:pt x="178" y="112"/>
                  </a:cubicBezTo>
                  <a:cubicBezTo>
                    <a:pt x="188" y="112"/>
                    <a:pt x="195" y="110"/>
                    <a:pt x="204" y="104"/>
                  </a:cubicBezTo>
                  <a:cubicBezTo>
                    <a:pt x="205" y="104"/>
                    <a:pt x="205" y="104"/>
                    <a:pt x="205" y="104"/>
                  </a:cubicBezTo>
                  <a:cubicBezTo>
                    <a:pt x="205" y="126"/>
                    <a:pt x="205" y="126"/>
                    <a:pt x="205" y="126"/>
                  </a:cubicBezTo>
                  <a:cubicBezTo>
                    <a:pt x="198" y="131"/>
                    <a:pt x="187" y="134"/>
                    <a:pt x="174" y="134"/>
                  </a:cubicBezTo>
                  <a:close/>
                  <a:moveTo>
                    <a:pt x="152" y="74"/>
                  </a:moveTo>
                  <a:cubicBezTo>
                    <a:pt x="186" y="74"/>
                    <a:pt x="186" y="74"/>
                    <a:pt x="186" y="74"/>
                  </a:cubicBezTo>
                  <a:cubicBezTo>
                    <a:pt x="186" y="64"/>
                    <a:pt x="182" y="58"/>
                    <a:pt x="170" y="58"/>
                  </a:cubicBezTo>
                  <a:cubicBezTo>
                    <a:pt x="162" y="58"/>
                    <a:pt x="155" y="61"/>
                    <a:pt x="152" y="74"/>
                  </a:cubicBezTo>
                  <a:close/>
                  <a:moveTo>
                    <a:pt x="287" y="77"/>
                  </a:moveTo>
                  <a:cubicBezTo>
                    <a:pt x="272" y="132"/>
                    <a:pt x="272" y="132"/>
                    <a:pt x="272" y="132"/>
                  </a:cubicBezTo>
                  <a:cubicBezTo>
                    <a:pt x="247" y="132"/>
                    <a:pt x="247" y="132"/>
                    <a:pt x="247" y="132"/>
                  </a:cubicBezTo>
                  <a:cubicBezTo>
                    <a:pt x="218" y="39"/>
                    <a:pt x="218" y="39"/>
                    <a:pt x="218" y="39"/>
                  </a:cubicBezTo>
                  <a:cubicBezTo>
                    <a:pt x="218" y="38"/>
                    <a:pt x="218" y="38"/>
                    <a:pt x="218" y="38"/>
                  </a:cubicBezTo>
                  <a:cubicBezTo>
                    <a:pt x="246" y="38"/>
                    <a:pt x="246" y="38"/>
                    <a:pt x="246" y="38"/>
                  </a:cubicBezTo>
                  <a:cubicBezTo>
                    <a:pt x="261" y="93"/>
                    <a:pt x="261" y="93"/>
                    <a:pt x="261" y="93"/>
                  </a:cubicBezTo>
                  <a:cubicBezTo>
                    <a:pt x="276" y="38"/>
                    <a:pt x="276" y="38"/>
                    <a:pt x="276" y="38"/>
                  </a:cubicBezTo>
                  <a:cubicBezTo>
                    <a:pt x="298" y="38"/>
                    <a:pt x="298" y="38"/>
                    <a:pt x="298" y="38"/>
                  </a:cubicBezTo>
                  <a:cubicBezTo>
                    <a:pt x="313" y="93"/>
                    <a:pt x="313" y="93"/>
                    <a:pt x="313" y="93"/>
                  </a:cubicBezTo>
                  <a:cubicBezTo>
                    <a:pt x="329" y="38"/>
                    <a:pt x="329" y="38"/>
                    <a:pt x="329" y="38"/>
                  </a:cubicBezTo>
                  <a:cubicBezTo>
                    <a:pt x="355" y="38"/>
                    <a:pt x="355" y="38"/>
                    <a:pt x="355" y="38"/>
                  </a:cubicBezTo>
                  <a:cubicBezTo>
                    <a:pt x="355" y="39"/>
                    <a:pt x="355" y="39"/>
                    <a:pt x="355" y="39"/>
                  </a:cubicBezTo>
                  <a:cubicBezTo>
                    <a:pt x="327" y="132"/>
                    <a:pt x="327" y="132"/>
                    <a:pt x="327" y="132"/>
                  </a:cubicBezTo>
                  <a:cubicBezTo>
                    <a:pt x="302" y="132"/>
                    <a:pt x="302" y="132"/>
                    <a:pt x="302" y="132"/>
                  </a:cubicBezTo>
                  <a:lnTo>
                    <a:pt x="287" y="77"/>
                  </a:lnTo>
                  <a:close/>
                  <a:moveTo>
                    <a:pt x="402" y="134"/>
                  </a:moveTo>
                  <a:cubicBezTo>
                    <a:pt x="379" y="134"/>
                    <a:pt x="370" y="125"/>
                    <a:pt x="370" y="104"/>
                  </a:cubicBezTo>
                  <a:cubicBezTo>
                    <a:pt x="370" y="0"/>
                    <a:pt x="370" y="0"/>
                    <a:pt x="370" y="0"/>
                  </a:cubicBezTo>
                  <a:cubicBezTo>
                    <a:pt x="398" y="0"/>
                    <a:pt x="398" y="0"/>
                    <a:pt x="398" y="0"/>
                  </a:cubicBezTo>
                  <a:cubicBezTo>
                    <a:pt x="398" y="102"/>
                    <a:pt x="398" y="102"/>
                    <a:pt x="398" y="102"/>
                  </a:cubicBezTo>
                  <a:cubicBezTo>
                    <a:pt x="398" y="108"/>
                    <a:pt x="400" y="111"/>
                    <a:pt x="406" y="111"/>
                  </a:cubicBezTo>
                  <a:cubicBezTo>
                    <a:pt x="408" y="111"/>
                    <a:pt x="410" y="110"/>
                    <a:pt x="412" y="109"/>
                  </a:cubicBezTo>
                  <a:cubicBezTo>
                    <a:pt x="413" y="109"/>
                    <a:pt x="413" y="109"/>
                    <a:pt x="413" y="109"/>
                  </a:cubicBezTo>
                  <a:cubicBezTo>
                    <a:pt x="413" y="132"/>
                    <a:pt x="413" y="132"/>
                    <a:pt x="413" y="132"/>
                  </a:cubicBezTo>
                  <a:cubicBezTo>
                    <a:pt x="410" y="133"/>
                    <a:pt x="406" y="134"/>
                    <a:pt x="402" y="134"/>
                  </a:cubicBezTo>
                  <a:close/>
                  <a:moveTo>
                    <a:pt x="469" y="134"/>
                  </a:moveTo>
                  <a:cubicBezTo>
                    <a:pt x="440" y="134"/>
                    <a:pt x="420" y="116"/>
                    <a:pt x="420" y="85"/>
                  </a:cubicBezTo>
                  <a:cubicBezTo>
                    <a:pt x="420" y="56"/>
                    <a:pt x="440" y="36"/>
                    <a:pt x="465" y="36"/>
                  </a:cubicBezTo>
                  <a:cubicBezTo>
                    <a:pt x="494" y="36"/>
                    <a:pt x="507" y="55"/>
                    <a:pt x="507" y="83"/>
                  </a:cubicBezTo>
                  <a:cubicBezTo>
                    <a:pt x="507" y="93"/>
                    <a:pt x="507" y="93"/>
                    <a:pt x="507" y="93"/>
                  </a:cubicBezTo>
                  <a:cubicBezTo>
                    <a:pt x="448" y="93"/>
                    <a:pt x="448" y="93"/>
                    <a:pt x="448" y="93"/>
                  </a:cubicBezTo>
                  <a:cubicBezTo>
                    <a:pt x="451" y="108"/>
                    <a:pt x="462" y="112"/>
                    <a:pt x="474" y="112"/>
                  </a:cubicBezTo>
                  <a:cubicBezTo>
                    <a:pt x="484" y="112"/>
                    <a:pt x="491" y="110"/>
                    <a:pt x="500" y="104"/>
                  </a:cubicBezTo>
                  <a:cubicBezTo>
                    <a:pt x="501" y="104"/>
                    <a:pt x="501" y="104"/>
                    <a:pt x="501" y="104"/>
                  </a:cubicBezTo>
                  <a:cubicBezTo>
                    <a:pt x="501" y="126"/>
                    <a:pt x="501" y="126"/>
                    <a:pt x="501" y="126"/>
                  </a:cubicBezTo>
                  <a:cubicBezTo>
                    <a:pt x="493" y="131"/>
                    <a:pt x="482" y="134"/>
                    <a:pt x="469" y="134"/>
                  </a:cubicBezTo>
                  <a:close/>
                  <a:moveTo>
                    <a:pt x="448" y="74"/>
                  </a:moveTo>
                  <a:cubicBezTo>
                    <a:pt x="482" y="74"/>
                    <a:pt x="482" y="74"/>
                    <a:pt x="482" y="74"/>
                  </a:cubicBezTo>
                  <a:cubicBezTo>
                    <a:pt x="481" y="64"/>
                    <a:pt x="477" y="58"/>
                    <a:pt x="466" y="58"/>
                  </a:cubicBezTo>
                  <a:cubicBezTo>
                    <a:pt x="457" y="58"/>
                    <a:pt x="450" y="61"/>
                    <a:pt x="448" y="74"/>
                  </a:cubicBezTo>
                  <a:close/>
                  <a:moveTo>
                    <a:pt x="622" y="38"/>
                  </a:moveTo>
                  <a:cubicBezTo>
                    <a:pt x="642" y="38"/>
                    <a:pt x="642" y="38"/>
                    <a:pt x="642" y="38"/>
                  </a:cubicBezTo>
                  <a:cubicBezTo>
                    <a:pt x="642" y="60"/>
                    <a:pt x="642" y="60"/>
                    <a:pt x="642" y="60"/>
                  </a:cubicBezTo>
                  <a:cubicBezTo>
                    <a:pt x="622" y="60"/>
                    <a:pt x="622" y="60"/>
                    <a:pt x="622" y="60"/>
                  </a:cubicBezTo>
                  <a:cubicBezTo>
                    <a:pt x="622" y="99"/>
                    <a:pt x="622" y="99"/>
                    <a:pt x="622" y="99"/>
                  </a:cubicBezTo>
                  <a:cubicBezTo>
                    <a:pt x="622" y="107"/>
                    <a:pt x="625" y="111"/>
                    <a:pt x="633" y="111"/>
                  </a:cubicBezTo>
                  <a:cubicBezTo>
                    <a:pt x="636" y="111"/>
                    <a:pt x="639" y="110"/>
                    <a:pt x="642" y="109"/>
                  </a:cubicBezTo>
                  <a:cubicBezTo>
                    <a:pt x="642" y="109"/>
                    <a:pt x="642" y="109"/>
                    <a:pt x="642" y="109"/>
                  </a:cubicBezTo>
                  <a:cubicBezTo>
                    <a:pt x="642" y="131"/>
                    <a:pt x="642" y="131"/>
                    <a:pt x="642" y="131"/>
                  </a:cubicBezTo>
                  <a:cubicBezTo>
                    <a:pt x="639" y="132"/>
                    <a:pt x="633" y="134"/>
                    <a:pt x="625" y="134"/>
                  </a:cubicBezTo>
                  <a:cubicBezTo>
                    <a:pt x="603" y="134"/>
                    <a:pt x="594" y="124"/>
                    <a:pt x="594" y="100"/>
                  </a:cubicBezTo>
                  <a:cubicBezTo>
                    <a:pt x="594" y="60"/>
                    <a:pt x="594" y="60"/>
                    <a:pt x="594" y="60"/>
                  </a:cubicBezTo>
                  <a:cubicBezTo>
                    <a:pt x="558" y="60"/>
                    <a:pt x="558" y="60"/>
                    <a:pt x="558" y="60"/>
                  </a:cubicBezTo>
                  <a:cubicBezTo>
                    <a:pt x="558" y="99"/>
                    <a:pt x="558" y="99"/>
                    <a:pt x="558" y="99"/>
                  </a:cubicBezTo>
                  <a:cubicBezTo>
                    <a:pt x="558" y="107"/>
                    <a:pt x="561" y="111"/>
                    <a:pt x="570" y="111"/>
                  </a:cubicBezTo>
                  <a:cubicBezTo>
                    <a:pt x="572" y="111"/>
                    <a:pt x="575" y="110"/>
                    <a:pt x="578" y="109"/>
                  </a:cubicBezTo>
                  <a:cubicBezTo>
                    <a:pt x="579" y="109"/>
                    <a:pt x="579" y="109"/>
                    <a:pt x="579" y="109"/>
                  </a:cubicBezTo>
                  <a:cubicBezTo>
                    <a:pt x="579" y="131"/>
                    <a:pt x="579" y="131"/>
                    <a:pt x="579" y="131"/>
                  </a:cubicBezTo>
                  <a:cubicBezTo>
                    <a:pt x="575" y="132"/>
                    <a:pt x="570" y="134"/>
                    <a:pt x="562" y="134"/>
                  </a:cubicBezTo>
                  <a:cubicBezTo>
                    <a:pt x="539" y="134"/>
                    <a:pt x="530" y="124"/>
                    <a:pt x="530" y="100"/>
                  </a:cubicBezTo>
                  <a:cubicBezTo>
                    <a:pt x="530" y="60"/>
                    <a:pt x="530" y="60"/>
                    <a:pt x="530" y="60"/>
                  </a:cubicBezTo>
                  <a:cubicBezTo>
                    <a:pt x="516" y="60"/>
                    <a:pt x="516" y="60"/>
                    <a:pt x="516" y="60"/>
                  </a:cubicBezTo>
                  <a:cubicBezTo>
                    <a:pt x="516" y="38"/>
                    <a:pt x="516" y="38"/>
                    <a:pt x="516" y="38"/>
                  </a:cubicBezTo>
                  <a:cubicBezTo>
                    <a:pt x="530" y="38"/>
                    <a:pt x="530" y="38"/>
                    <a:pt x="530" y="38"/>
                  </a:cubicBezTo>
                  <a:cubicBezTo>
                    <a:pt x="530" y="12"/>
                    <a:pt x="530" y="12"/>
                    <a:pt x="530" y="12"/>
                  </a:cubicBezTo>
                  <a:cubicBezTo>
                    <a:pt x="558" y="12"/>
                    <a:pt x="558" y="12"/>
                    <a:pt x="558" y="12"/>
                  </a:cubicBezTo>
                  <a:cubicBezTo>
                    <a:pt x="558" y="38"/>
                    <a:pt x="558" y="38"/>
                    <a:pt x="558" y="38"/>
                  </a:cubicBezTo>
                  <a:cubicBezTo>
                    <a:pt x="594" y="38"/>
                    <a:pt x="594" y="38"/>
                    <a:pt x="594" y="38"/>
                  </a:cubicBezTo>
                  <a:cubicBezTo>
                    <a:pt x="594" y="12"/>
                    <a:pt x="594" y="12"/>
                    <a:pt x="594" y="12"/>
                  </a:cubicBezTo>
                  <a:cubicBezTo>
                    <a:pt x="622" y="12"/>
                    <a:pt x="622" y="12"/>
                    <a:pt x="622" y="12"/>
                  </a:cubicBezTo>
                  <a:cubicBezTo>
                    <a:pt x="622" y="38"/>
                    <a:pt x="622" y="38"/>
                    <a:pt x="622" y="38"/>
                  </a:cubicBezTo>
                  <a:close/>
                  <a:moveTo>
                    <a:pt x="787" y="45"/>
                  </a:moveTo>
                  <a:cubicBezTo>
                    <a:pt x="787" y="73"/>
                    <a:pt x="768" y="89"/>
                    <a:pt x="738" y="89"/>
                  </a:cubicBezTo>
                  <a:cubicBezTo>
                    <a:pt x="718" y="89"/>
                    <a:pt x="718" y="89"/>
                    <a:pt x="718" y="89"/>
                  </a:cubicBezTo>
                  <a:cubicBezTo>
                    <a:pt x="718" y="132"/>
                    <a:pt x="718" y="132"/>
                    <a:pt x="718" y="132"/>
                  </a:cubicBezTo>
                  <a:cubicBezTo>
                    <a:pt x="689" y="132"/>
                    <a:pt x="689" y="132"/>
                    <a:pt x="689" y="132"/>
                  </a:cubicBezTo>
                  <a:cubicBezTo>
                    <a:pt x="689" y="0"/>
                    <a:pt x="689" y="0"/>
                    <a:pt x="689" y="0"/>
                  </a:cubicBezTo>
                  <a:cubicBezTo>
                    <a:pt x="738" y="0"/>
                    <a:pt x="738" y="0"/>
                    <a:pt x="738" y="0"/>
                  </a:cubicBezTo>
                  <a:cubicBezTo>
                    <a:pt x="768" y="0"/>
                    <a:pt x="787" y="16"/>
                    <a:pt x="787" y="45"/>
                  </a:cubicBezTo>
                  <a:close/>
                  <a:moveTo>
                    <a:pt x="736" y="65"/>
                  </a:moveTo>
                  <a:cubicBezTo>
                    <a:pt x="751" y="65"/>
                    <a:pt x="758" y="57"/>
                    <a:pt x="758" y="45"/>
                  </a:cubicBezTo>
                  <a:cubicBezTo>
                    <a:pt x="758" y="33"/>
                    <a:pt x="751" y="24"/>
                    <a:pt x="736" y="24"/>
                  </a:cubicBezTo>
                  <a:cubicBezTo>
                    <a:pt x="718" y="24"/>
                    <a:pt x="718" y="24"/>
                    <a:pt x="718" y="24"/>
                  </a:cubicBezTo>
                  <a:cubicBezTo>
                    <a:pt x="718" y="65"/>
                    <a:pt x="718" y="65"/>
                    <a:pt x="718" y="65"/>
                  </a:cubicBezTo>
                  <a:lnTo>
                    <a:pt x="736" y="65"/>
                  </a:lnTo>
                  <a:close/>
                  <a:moveTo>
                    <a:pt x="849" y="123"/>
                  </a:moveTo>
                  <a:cubicBezTo>
                    <a:pt x="843" y="130"/>
                    <a:pt x="834" y="134"/>
                    <a:pt x="824" y="134"/>
                  </a:cubicBezTo>
                  <a:cubicBezTo>
                    <a:pt x="806" y="134"/>
                    <a:pt x="791" y="122"/>
                    <a:pt x="791" y="103"/>
                  </a:cubicBezTo>
                  <a:cubicBezTo>
                    <a:pt x="791" y="84"/>
                    <a:pt x="806" y="72"/>
                    <a:pt x="827" y="72"/>
                  </a:cubicBezTo>
                  <a:cubicBezTo>
                    <a:pt x="834" y="72"/>
                    <a:pt x="841" y="73"/>
                    <a:pt x="848" y="75"/>
                  </a:cubicBezTo>
                  <a:cubicBezTo>
                    <a:pt x="848" y="73"/>
                    <a:pt x="848" y="73"/>
                    <a:pt x="848" y="73"/>
                  </a:cubicBezTo>
                  <a:cubicBezTo>
                    <a:pt x="848" y="63"/>
                    <a:pt x="842" y="59"/>
                    <a:pt x="827" y="59"/>
                  </a:cubicBezTo>
                  <a:cubicBezTo>
                    <a:pt x="818" y="59"/>
                    <a:pt x="809" y="62"/>
                    <a:pt x="801" y="66"/>
                  </a:cubicBezTo>
                  <a:cubicBezTo>
                    <a:pt x="800" y="66"/>
                    <a:pt x="800" y="66"/>
                    <a:pt x="800" y="66"/>
                  </a:cubicBezTo>
                  <a:cubicBezTo>
                    <a:pt x="800" y="44"/>
                    <a:pt x="800" y="44"/>
                    <a:pt x="800" y="44"/>
                  </a:cubicBezTo>
                  <a:cubicBezTo>
                    <a:pt x="807" y="40"/>
                    <a:pt x="820" y="36"/>
                    <a:pt x="832" y="36"/>
                  </a:cubicBezTo>
                  <a:cubicBezTo>
                    <a:pt x="860" y="36"/>
                    <a:pt x="876" y="49"/>
                    <a:pt x="876" y="73"/>
                  </a:cubicBezTo>
                  <a:cubicBezTo>
                    <a:pt x="876" y="132"/>
                    <a:pt x="876" y="132"/>
                    <a:pt x="876" y="132"/>
                  </a:cubicBezTo>
                  <a:cubicBezTo>
                    <a:pt x="849" y="132"/>
                    <a:pt x="849" y="132"/>
                    <a:pt x="849" y="132"/>
                  </a:cubicBezTo>
                  <a:cubicBezTo>
                    <a:pt x="849" y="123"/>
                    <a:pt x="849" y="123"/>
                    <a:pt x="849" y="123"/>
                  </a:cubicBezTo>
                  <a:close/>
                  <a:moveTo>
                    <a:pt x="848" y="102"/>
                  </a:moveTo>
                  <a:cubicBezTo>
                    <a:pt x="848" y="94"/>
                    <a:pt x="848" y="94"/>
                    <a:pt x="848" y="94"/>
                  </a:cubicBezTo>
                  <a:cubicBezTo>
                    <a:pt x="844" y="92"/>
                    <a:pt x="838" y="91"/>
                    <a:pt x="833" y="91"/>
                  </a:cubicBezTo>
                  <a:cubicBezTo>
                    <a:pt x="823" y="91"/>
                    <a:pt x="818" y="95"/>
                    <a:pt x="818" y="102"/>
                  </a:cubicBezTo>
                  <a:cubicBezTo>
                    <a:pt x="818" y="110"/>
                    <a:pt x="823" y="113"/>
                    <a:pt x="832" y="113"/>
                  </a:cubicBezTo>
                  <a:cubicBezTo>
                    <a:pt x="839" y="113"/>
                    <a:pt x="845" y="109"/>
                    <a:pt x="848" y="102"/>
                  </a:cubicBezTo>
                  <a:close/>
                  <a:moveTo>
                    <a:pt x="890" y="85"/>
                  </a:moveTo>
                  <a:cubicBezTo>
                    <a:pt x="890" y="55"/>
                    <a:pt x="911" y="36"/>
                    <a:pt x="939" y="36"/>
                  </a:cubicBezTo>
                  <a:cubicBezTo>
                    <a:pt x="949" y="36"/>
                    <a:pt x="958" y="38"/>
                    <a:pt x="965" y="43"/>
                  </a:cubicBezTo>
                  <a:cubicBezTo>
                    <a:pt x="965" y="67"/>
                    <a:pt x="965" y="67"/>
                    <a:pt x="965" y="67"/>
                  </a:cubicBezTo>
                  <a:cubicBezTo>
                    <a:pt x="964" y="67"/>
                    <a:pt x="964" y="67"/>
                    <a:pt x="964" y="67"/>
                  </a:cubicBezTo>
                  <a:cubicBezTo>
                    <a:pt x="958" y="62"/>
                    <a:pt x="951" y="60"/>
                    <a:pt x="943" y="60"/>
                  </a:cubicBezTo>
                  <a:cubicBezTo>
                    <a:pt x="929" y="60"/>
                    <a:pt x="918" y="69"/>
                    <a:pt x="918" y="85"/>
                  </a:cubicBezTo>
                  <a:cubicBezTo>
                    <a:pt x="918" y="101"/>
                    <a:pt x="929" y="110"/>
                    <a:pt x="943" y="110"/>
                  </a:cubicBezTo>
                  <a:cubicBezTo>
                    <a:pt x="951" y="110"/>
                    <a:pt x="958" y="108"/>
                    <a:pt x="964" y="103"/>
                  </a:cubicBezTo>
                  <a:cubicBezTo>
                    <a:pt x="965" y="103"/>
                    <a:pt x="965" y="103"/>
                    <a:pt x="965" y="103"/>
                  </a:cubicBezTo>
                  <a:cubicBezTo>
                    <a:pt x="965" y="127"/>
                    <a:pt x="965" y="127"/>
                    <a:pt x="965" y="127"/>
                  </a:cubicBezTo>
                  <a:cubicBezTo>
                    <a:pt x="958" y="132"/>
                    <a:pt x="949" y="134"/>
                    <a:pt x="939" y="134"/>
                  </a:cubicBezTo>
                  <a:cubicBezTo>
                    <a:pt x="911" y="134"/>
                    <a:pt x="890" y="115"/>
                    <a:pt x="890" y="85"/>
                  </a:cubicBezTo>
                  <a:close/>
                  <a:moveTo>
                    <a:pt x="1010" y="89"/>
                  </a:moveTo>
                  <a:cubicBezTo>
                    <a:pt x="1010" y="132"/>
                    <a:pt x="1010" y="132"/>
                    <a:pt x="1010" y="132"/>
                  </a:cubicBezTo>
                  <a:cubicBezTo>
                    <a:pt x="983" y="132"/>
                    <a:pt x="983" y="132"/>
                    <a:pt x="983" y="132"/>
                  </a:cubicBezTo>
                  <a:cubicBezTo>
                    <a:pt x="983" y="0"/>
                    <a:pt x="983" y="0"/>
                    <a:pt x="983" y="0"/>
                  </a:cubicBezTo>
                  <a:cubicBezTo>
                    <a:pt x="1010" y="0"/>
                    <a:pt x="1010" y="0"/>
                    <a:pt x="1010" y="0"/>
                  </a:cubicBezTo>
                  <a:cubicBezTo>
                    <a:pt x="1010" y="75"/>
                    <a:pt x="1010" y="75"/>
                    <a:pt x="1010" y="75"/>
                  </a:cubicBezTo>
                  <a:cubicBezTo>
                    <a:pt x="1039" y="38"/>
                    <a:pt x="1039" y="38"/>
                    <a:pt x="1039" y="38"/>
                  </a:cubicBezTo>
                  <a:cubicBezTo>
                    <a:pt x="1070" y="38"/>
                    <a:pt x="1070" y="38"/>
                    <a:pt x="1070" y="38"/>
                  </a:cubicBezTo>
                  <a:cubicBezTo>
                    <a:pt x="1070" y="39"/>
                    <a:pt x="1070" y="39"/>
                    <a:pt x="1070" y="39"/>
                  </a:cubicBezTo>
                  <a:cubicBezTo>
                    <a:pt x="1036" y="82"/>
                    <a:pt x="1036" y="82"/>
                    <a:pt x="1036" y="82"/>
                  </a:cubicBezTo>
                  <a:cubicBezTo>
                    <a:pt x="1070" y="131"/>
                    <a:pt x="1070" y="131"/>
                    <a:pt x="1070" y="131"/>
                  </a:cubicBezTo>
                  <a:cubicBezTo>
                    <a:pt x="1070" y="132"/>
                    <a:pt x="1070" y="132"/>
                    <a:pt x="1070" y="132"/>
                  </a:cubicBezTo>
                  <a:cubicBezTo>
                    <a:pt x="1038" y="132"/>
                    <a:pt x="1038" y="132"/>
                    <a:pt x="1038" y="132"/>
                  </a:cubicBezTo>
                  <a:lnTo>
                    <a:pt x="1010" y="89"/>
                  </a:lnTo>
                  <a:close/>
                  <a:moveTo>
                    <a:pt x="1133" y="123"/>
                  </a:moveTo>
                  <a:cubicBezTo>
                    <a:pt x="1127" y="130"/>
                    <a:pt x="1118" y="134"/>
                    <a:pt x="1108" y="134"/>
                  </a:cubicBezTo>
                  <a:cubicBezTo>
                    <a:pt x="1090" y="134"/>
                    <a:pt x="1075" y="122"/>
                    <a:pt x="1075" y="103"/>
                  </a:cubicBezTo>
                  <a:cubicBezTo>
                    <a:pt x="1075" y="84"/>
                    <a:pt x="1090" y="72"/>
                    <a:pt x="1112" y="72"/>
                  </a:cubicBezTo>
                  <a:cubicBezTo>
                    <a:pt x="1118" y="72"/>
                    <a:pt x="1125" y="73"/>
                    <a:pt x="1133" y="75"/>
                  </a:cubicBezTo>
                  <a:cubicBezTo>
                    <a:pt x="1133" y="73"/>
                    <a:pt x="1133" y="73"/>
                    <a:pt x="1133" y="73"/>
                  </a:cubicBezTo>
                  <a:cubicBezTo>
                    <a:pt x="1133" y="63"/>
                    <a:pt x="1127" y="59"/>
                    <a:pt x="1112" y="59"/>
                  </a:cubicBezTo>
                  <a:cubicBezTo>
                    <a:pt x="1102" y="59"/>
                    <a:pt x="1093" y="62"/>
                    <a:pt x="1086" y="66"/>
                  </a:cubicBezTo>
                  <a:cubicBezTo>
                    <a:pt x="1084" y="66"/>
                    <a:pt x="1084" y="66"/>
                    <a:pt x="1084" y="66"/>
                  </a:cubicBezTo>
                  <a:cubicBezTo>
                    <a:pt x="1084" y="44"/>
                    <a:pt x="1084" y="44"/>
                    <a:pt x="1084" y="44"/>
                  </a:cubicBezTo>
                  <a:cubicBezTo>
                    <a:pt x="1092" y="40"/>
                    <a:pt x="1104" y="36"/>
                    <a:pt x="1117" y="36"/>
                  </a:cubicBezTo>
                  <a:cubicBezTo>
                    <a:pt x="1145" y="36"/>
                    <a:pt x="1160" y="49"/>
                    <a:pt x="1160" y="73"/>
                  </a:cubicBezTo>
                  <a:cubicBezTo>
                    <a:pt x="1160" y="132"/>
                    <a:pt x="1160" y="132"/>
                    <a:pt x="1160" y="132"/>
                  </a:cubicBezTo>
                  <a:cubicBezTo>
                    <a:pt x="1133" y="132"/>
                    <a:pt x="1133" y="132"/>
                    <a:pt x="1133" y="132"/>
                  </a:cubicBezTo>
                  <a:cubicBezTo>
                    <a:pt x="1133" y="123"/>
                    <a:pt x="1133" y="123"/>
                    <a:pt x="1133" y="123"/>
                  </a:cubicBezTo>
                  <a:close/>
                  <a:moveTo>
                    <a:pt x="1133" y="102"/>
                  </a:moveTo>
                  <a:cubicBezTo>
                    <a:pt x="1133" y="94"/>
                    <a:pt x="1133" y="94"/>
                    <a:pt x="1133" y="94"/>
                  </a:cubicBezTo>
                  <a:cubicBezTo>
                    <a:pt x="1128" y="92"/>
                    <a:pt x="1123" y="91"/>
                    <a:pt x="1117" y="91"/>
                  </a:cubicBezTo>
                  <a:cubicBezTo>
                    <a:pt x="1108" y="91"/>
                    <a:pt x="1103" y="95"/>
                    <a:pt x="1103" y="102"/>
                  </a:cubicBezTo>
                  <a:cubicBezTo>
                    <a:pt x="1103" y="110"/>
                    <a:pt x="1108" y="113"/>
                    <a:pt x="1116" y="113"/>
                  </a:cubicBezTo>
                  <a:cubicBezTo>
                    <a:pt x="1124" y="113"/>
                    <a:pt x="1130" y="109"/>
                    <a:pt x="1133" y="102"/>
                  </a:cubicBezTo>
                  <a:close/>
                  <a:moveTo>
                    <a:pt x="1207" y="53"/>
                  </a:moveTo>
                  <a:cubicBezTo>
                    <a:pt x="1212" y="43"/>
                    <a:pt x="1220" y="37"/>
                    <a:pt x="1230" y="37"/>
                  </a:cubicBezTo>
                  <a:cubicBezTo>
                    <a:pt x="1234" y="37"/>
                    <a:pt x="1238" y="38"/>
                    <a:pt x="1239" y="39"/>
                  </a:cubicBezTo>
                  <a:cubicBezTo>
                    <a:pt x="1239" y="65"/>
                    <a:pt x="1239" y="65"/>
                    <a:pt x="1239" y="65"/>
                  </a:cubicBezTo>
                  <a:cubicBezTo>
                    <a:pt x="1238" y="65"/>
                    <a:pt x="1238" y="65"/>
                    <a:pt x="1238" y="65"/>
                  </a:cubicBezTo>
                  <a:cubicBezTo>
                    <a:pt x="1235" y="64"/>
                    <a:pt x="1231" y="63"/>
                    <a:pt x="1226" y="63"/>
                  </a:cubicBezTo>
                  <a:cubicBezTo>
                    <a:pt x="1217" y="63"/>
                    <a:pt x="1210" y="68"/>
                    <a:pt x="1208" y="78"/>
                  </a:cubicBezTo>
                  <a:cubicBezTo>
                    <a:pt x="1208" y="132"/>
                    <a:pt x="1208" y="132"/>
                    <a:pt x="1208" y="132"/>
                  </a:cubicBezTo>
                  <a:cubicBezTo>
                    <a:pt x="1180" y="132"/>
                    <a:pt x="1180" y="132"/>
                    <a:pt x="1180" y="132"/>
                  </a:cubicBezTo>
                  <a:cubicBezTo>
                    <a:pt x="1180" y="38"/>
                    <a:pt x="1180" y="38"/>
                    <a:pt x="1180" y="38"/>
                  </a:cubicBezTo>
                  <a:cubicBezTo>
                    <a:pt x="1207" y="38"/>
                    <a:pt x="1207" y="38"/>
                    <a:pt x="1207" y="38"/>
                  </a:cubicBezTo>
                  <a:cubicBezTo>
                    <a:pt x="1207" y="53"/>
                    <a:pt x="1207" y="53"/>
                    <a:pt x="1207" y="53"/>
                  </a:cubicBezTo>
                  <a:close/>
                  <a:moveTo>
                    <a:pt x="1314" y="122"/>
                  </a:moveTo>
                  <a:cubicBezTo>
                    <a:pt x="1308" y="130"/>
                    <a:pt x="1298" y="134"/>
                    <a:pt x="1286" y="134"/>
                  </a:cubicBezTo>
                  <a:cubicBezTo>
                    <a:pt x="1262" y="134"/>
                    <a:pt x="1246" y="112"/>
                    <a:pt x="1246" y="85"/>
                  </a:cubicBezTo>
                  <a:cubicBezTo>
                    <a:pt x="1246" y="58"/>
                    <a:pt x="1262" y="36"/>
                    <a:pt x="1286" y="36"/>
                  </a:cubicBezTo>
                  <a:cubicBezTo>
                    <a:pt x="1298" y="36"/>
                    <a:pt x="1307" y="40"/>
                    <a:pt x="1313" y="47"/>
                  </a:cubicBezTo>
                  <a:cubicBezTo>
                    <a:pt x="1313" y="0"/>
                    <a:pt x="1313" y="0"/>
                    <a:pt x="1313" y="0"/>
                  </a:cubicBezTo>
                  <a:cubicBezTo>
                    <a:pt x="1341" y="0"/>
                    <a:pt x="1341" y="0"/>
                    <a:pt x="1341" y="0"/>
                  </a:cubicBezTo>
                  <a:cubicBezTo>
                    <a:pt x="1341" y="132"/>
                    <a:pt x="1341" y="132"/>
                    <a:pt x="1341" y="132"/>
                  </a:cubicBezTo>
                  <a:cubicBezTo>
                    <a:pt x="1314" y="132"/>
                    <a:pt x="1314" y="132"/>
                    <a:pt x="1314" y="132"/>
                  </a:cubicBezTo>
                  <a:cubicBezTo>
                    <a:pt x="1314" y="122"/>
                    <a:pt x="1314" y="122"/>
                    <a:pt x="1314" y="122"/>
                  </a:cubicBezTo>
                  <a:close/>
                  <a:moveTo>
                    <a:pt x="1313" y="100"/>
                  </a:moveTo>
                  <a:cubicBezTo>
                    <a:pt x="1313" y="70"/>
                    <a:pt x="1313" y="70"/>
                    <a:pt x="1313" y="70"/>
                  </a:cubicBezTo>
                  <a:cubicBezTo>
                    <a:pt x="1308" y="63"/>
                    <a:pt x="1302" y="60"/>
                    <a:pt x="1295" y="60"/>
                  </a:cubicBezTo>
                  <a:cubicBezTo>
                    <a:pt x="1283" y="60"/>
                    <a:pt x="1275" y="69"/>
                    <a:pt x="1275" y="85"/>
                  </a:cubicBezTo>
                  <a:cubicBezTo>
                    <a:pt x="1275" y="101"/>
                    <a:pt x="1283" y="110"/>
                    <a:pt x="1295" y="110"/>
                  </a:cubicBezTo>
                  <a:cubicBezTo>
                    <a:pt x="1302" y="110"/>
                    <a:pt x="1308" y="107"/>
                    <a:pt x="1313" y="100"/>
                  </a:cubicBezTo>
                  <a:close/>
                  <a:moveTo>
                    <a:pt x="0" y="175"/>
                  </a:moveTo>
                  <a:cubicBezTo>
                    <a:pt x="81" y="175"/>
                    <a:pt x="81" y="175"/>
                    <a:pt x="81" y="175"/>
                  </a:cubicBezTo>
                  <a:cubicBezTo>
                    <a:pt x="81" y="191"/>
                    <a:pt x="81" y="191"/>
                    <a:pt x="81" y="191"/>
                  </a:cubicBezTo>
                  <a:cubicBezTo>
                    <a:pt x="18" y="191"/>
                    <a:pt x="18" y="191"/>
                    <a:pt x="18" y="191"/>
                  </a:cubicBezTo>
                  <a:cubicBezTo>
                    <a:pt x="18" y="231"/>
                    <a:pt x="18" y="231"/>
                    <a:pt x="18" y="231"/>
                  </a:cubicBezTo>
                  <a:cubicBezTo>
                    <a:pt x="75" y="231"/>
                    <a:pt x="75" y="231"/>
                    <a:pt x="75" y="231"/>
                  </a:cubicBezTo>
                  <a:cubicBezTo>
                    <a:pt x="75" y="247"/>
                    <a:pt x="75" y="247"/>
                    <a:pt x="75" y="247"/>
                  </a:cubicBezTo>
                  <a:cubicBezTo>
                    <a:pt x="18" y="247"/>
                    <a:pt x="18" y="247"/>
                    <a:pt x="18" y="247"/>
                  </a:cubicBezTo>
                  <a:cubicBezTo>
                    <a:pt x="18" y="291"/>
                    <a:pt x="18" y="291"/>
                    <a:pt x="18" y="291"/>
                  </a:cubicBezTo>
                  <a:cubicBezTo>
                    <a:pt x="81" y="291"/>
                    <a:pt x="81" y="291"/>
                    <a:pt x="81" y="291"/>
                  </a:cubicBezTo>
                  <a:cubicBezTo>
                    <a:pt x="81" y="307"/>
                    <a:pt x="81" y="307"/>
                    <a:pt x="81" y="307"/>
                  </a:cubicBezTo>
                  <a:cubicBezTo>
                    <a:pt x="0" y="307"/>
                    <a:pt x="0" y="307"/>
                    <a:pt x="0" y="307"/>
                  </a:cubicBezTo>
                  <a:lnTo>
                    <a:pt x="0" y="175"/>
                  </a:lnTo>
                  <a:close/>
                  <a:moveTo>
                    <a:pt x="149" y="212"/>
                  </a:moveTo>
                  <a:cubicBezTo>
                    <a:pt x="169" y="212"/>
                    <a:pt x="181" y="226"/>
                    <a:pt x="181" y="248"/>
                  </a:cubicBezTo>
                  <a:cubicBezTo>
                    <a:pt x="181" y="307"/>
                    <a:pt x="181" y="307"/>
                    <a:pt x="181" y="307"/>
                  </a:cubicBezTo>
                  <a:cubicBezTo>
                    <a:pt x="164" y="307"/>
                    <a:pt x="164" y="307"/>
                    <a:pt x="164" y="307"/>
                  </a:cubicBezTo>
                  <a:cubicBezTo>
                    <a:pt x="164" y="249"/>
                    <a:pt x="164" y="249"/>
                    <a:pt x="164" y="249"/>
                  </a:cubicBezTo>
                  <a:cubicBezTo>
                    <a:pt x="164" y="237"/>
                    <a:pt x="157" y="228"/>
                    <a:pt x="144" y="228"/>
                  </a:cubicBezTo>
                  <a:cubicBezTo>
                    <a:pt x="133" y="228"/>
                    <a:pt x="124" y="235"/>
                    <a:pt x="121" y="245"/>
                  </a:cubicBezTo>
                  <a:cubicBezTo>
                    <a:pt x="121" y="307"/>
                    <a:pt x="121" y="307"/>
                    <a:pt x="121" y="307"/>
                  </a:cubicBezTo>
                  <a:cubicBezTo>
                    <a:pt x="103" y="307"/>
                    <a:pt x="103" y="307"/>
                    <a:pt x="103" y="307"/>
                  </a:cubicBezTo>
                  <a:cubicBezTo>
                    <a:pt x="103" y="214"/>
                    <a:pt x="103" y="214"/>
                    <a:pt x="103" y="214"/>
                  </a:cubicBezTo>
                  <a:cubicBezTo>
                    <a:pt x="121" y="214"/>
                    <a:pt x="121" y="214"/>
                    <a:pt x="121" y="214"/>
                  </a:cubicBezTo>
                  <a:cubicBezTo>
                    <a:pt x="121" y="227"/>
                    <a:pt x="121" y="227"/>
                    <a:pt x="121" y="227"/>
                  </a:cubicBezTo>
                  <a:cubicBezTo>
                    <a:pt x="126" y="219"/>
                    <a:pt x="136" y="212"/>
                    <a:pt x="149" y="212"/>
                  </a:cubicBezTo>
                  <a:close/>
                  <a:moveTo>
                    <a:pt x="228" y="214"/>
                  </a:moveTo>
                  <a:cubicBezTo>
                    <a:pt x="252" y="214"/>
                    <a:pt x="252" y="214"/>
                    <a:pt x="252" y="214"/>
                  </a:cubicBezTo>
                  <a:cubicBezTo>
                    <a:pt x="252" y="229"/>
                    <a:pt x="252" y="229"/>
                    <a:pt x="252" y="229"/>
                  </a:cubicBezTo>
                  <a:cubicBezTo>
                    <a:pt x="228" y="229"/>
                    <a:pt x="228" y="229"/>
                    <a:pt x="228" y="229"/>
                  </a:cubicBezTo>
                  <a:cubicBezTo>
                    <a:pt x="228" y="279"/>
                    <a:pt x="228" y="279"/>
                    <a:pt x="228" y="279"/>
                  </a:cubicBezTo>
                  <a:cubicBezTo>
                    <a:pt x="228" y="289"/>
                    <a:pt x="234" y="293"/>
                    <a:pt x="243" y="293"/>
                  </a:cubicBezTo>
                  <a:cubicBezTo>
                    <a:pt x="246" y="293"/>
                    <a:pt x="249" y="293"/>
                    <a:pt x="251" y="292"/>
                  </a:cubicBezTo>
                  <a:cubicBezTo>
                    <a:pt x="252" y="292"/>
                    <a:pt x="252" y="292"/>
                    <a:pt x="252" y="292"/>
                  </a:cubicBezTo>
                  <a:cubicBezTo>
                    <a:pt x="252" y="307"/>
                    <a:pt x="252" y="307"/>
                    <a:pt x="252" y="307"/>
                  </a:cubicBezTo>
                  <a:cubicBezTo>
                    <a:pt x="249" y="308"/>
                    <a:pt x="246" y="309"/>
                    <a:pt x="241" y="309"/>
                  </a:cubicBezTo>
                  <a:cubicBezTo>
                    <a:pt x="219" y="309"/>
                    <a:pt x="211" y="299"/>
                    <a:pt x="211" y="281"/>
                  </a:cubicBezTo>
                  <a:cubicBezTo>
                    <a:pt x="211" y="229"/>
                    <a:pt x="211" y="229"/>
                    <a:pt x="211" y="229"/>
                  </a:cubicBezTo>
                  <a:cubicBezTo>
                    <a:pt x="195" y="229"/>
                    <a:pt x="195" y="229"/>
                    <a:pt x="195" y="229"/>
                  </a:cubicBezTo>
                  <a:cubicBezTo>
                    <a:pt x="195" y="214"/>
                    <a:pt x="195" y="214"/>
                    <a:pt x="195" y="214"/>
                  </a:cubicBezTo>
                  <a:cubicBezTo>
                    <a:pt x="211" y="214"/>
                    <a:pt x="211" y="214"/>
                    <a:pt x="211" y="214"/>
                  </a:cubicBezTo>
                  <a:cubicBezTo>
                    <a:pt x="211" y="189"/>
                    <a:pt x="211" y="189"/>
                    <a:pt x="211" y="189"/>
                  </a:cubicBezTo>
                  <a:cubicBezTo>
                    <a:pt x="228" y="189"/>
                    <a:pt x="228" y="189"/>
                    <a:pt x="228" y="189"/>
                  </a:cubicBezTo>
                  <a:lnTo>
                    <a:pt x="228" y="214"/>
                  </a:lnTo>
                  <a:close/>
                  <a:moveTo>
                    <a:pt x="309" y="309"/>
                  </a:moveTo>
                  <a:cubicBezTo>
                    <a:pt x="282" y="309"/>
                    <a:pt x="263" y="290"/>
                    <a:pt x="263" y="261"/>
                  </a:cubicBezTo>
                  <a:cubicBezTo>
                    <a:pt x="263" y="232"/>
                    <a:pt x="280" y="212"/>
                    <a:pt x="305" y="212"/>
                  </a:cubicBezTo>
                  <a:cubicBezTo>
                    <a:pt x="331" y="212"/>
                    <a:pt x="344" y="230"/>
                    <a:pt x="344" y="258"/>
                  </a:cubicBezTo>
                  <a:cubicBezTo>
                    <a:pt x="344" y="266"/>
                    <a:pt x="344" y="266"/>
                    <a:pt x="344" y="266"/>
                  </a:cubicBezTo>
                  <a:cubicBezTo>
                    <a:pt x="281" y="266"/>
                    <a:pt x="281" y="266"/>
                    <a:pt x="281" y="266"/>
                  </a:cubicBezTo>
                  <a:cubicBezTo>
                    <a:pt x="282" y="284"/>
                    <a:pt x="295" y="293"/>
                    <a:pt x="311" y="293"/>
                  </a:cubicBezTo>
                  <a:cubicBezTo>
                    <a:pt x="321" y="293"/>
                    <a:pt x="329" y="291"/>
                    <a:pt x="337" y="285"/>
                  </a:cubicBezTo>
                  <a:cubicBezTo>
                    <a:pt x="338" y="285"/>
                    <a:pt x="338" y="285"/>
                    <a:pt x="338" y="285"/>
                  </a:cubicBezTo>
                  <a:cubicBezTo>
                    <a:pt x="338" y="300"/>
                    <a:pt x="338" y="300"/>
                    <a:pt x="338" y="300"/>
                  </a:cubicBezTo>
                  <a:cubicBezTo>
                    <a:pt x="330" y="306"/>
                    <a:pt x="320" y="309"/>
                    <a:pt x="309" y="309"/>
                  </a:cubicBezTo>
                  <a:close/>
                  <a:moveTo>
                    <a:pt x="281" y="251"/>
                  </a:moveTo>
                  <a:cubicBezTo>
                    <a:pt x="327" y="251"/>
                    <a:pt x="327" y="251"/>
                    <a:pt x="327" y="251"/>
                  </a:cubicBezTo>
                  <a:cubicBezTo>
                    <a:pt x="327" y="237"/>
                    <a:pt x="320" y="227"/>
                    <a:pt x="306" y="227"/>
                  </a:cubicBezTo>
                  <a:cubicBezTo>
                    <a:pt x="292" y="227"/>
                    <a:pt x="284" y="237"/>
                    <a:pt x="281" y="251"/>
                  </a:cubicBezTo>
                  <a:close/>
                  <a:moveTo>
                    <a:pt x="382" y="228"/>
                  </a:moveTo>
                  <a:cubicBezTo>
                    <a:pt x="386" y="218"/>
                    <a:pt x="395" y="212"/>
                    <a:pt x="405" y="212"/>
                  </a:cubicBezTo>
                  <a:cubicBezTo>
                    <a:pt x="409" y="212"/>
                    <a:pt x="413" y="213"/>
                    <a:pt x="414" y="214"/>
                  </a:cubicBezTo>
                  <a:cubicBezTo>
                    <a:pt x="414" y="231"/>
                    <a:pt x="414" y="231"/>
                    <a:pt x="414" y="231"/>
                  </a:cubicBezTo>
                  <a:cubicBezTo>
                    <a:pt x="414" y="231"/>
                    <a:pt x="414" y="231"/>
                    <a:pt x="414" y="231"/>
                  </a:cubicBezTo>
                  <a:cubicBezTo>
                    <a:pt x="411" y="230"/>
                    <a:pt x="407" y="229"/>
                    <a:pt x="403" y="229"/>
                  </a:cubicBezTo>
                  <a:cubicBezTo>
                    <a:pt x="393" y="229"/>
                    <a:pt x="385" y="236"/>
                    <a:pt x="382" y="246"/>
                  </a:cubicBezTo>
                  <a:cubicBezTo>
                    <a:pt x="382" y="307"/>
                    <a:pt x="382" y="307"/>
                    <a:pt x="382" y="307"/>
                  </a:cubicBezTo>
                  <a:cubicBezTo>
                    <a:pt x="365" y="307"/>
                    <a:pt x="365" y="307"/>
                    <a:pt x="365" y="307"/>
                  </a:cubicBezTo>
                  <a:cubicBezTo>
                    <a:pt x="365" y="214"/>
                    <a:pt x="365" y="214"/>
                    <a:pt x="365" y="214"/>
                  </a:cubicBezTo>
                  <a:cubicBezTo>
                    <a:pt x="382" y="214"/>
                    <a:pt x="382" y="214"/>
                    <a:pt x="382" y="214"/>
                  </a:cubicBezTo>
                  <a:cubicBezTo>
                    <a:pt x="382" y="228"/>
                    <a:pt x="382" y="228"/>
                    <a:pt x="382" y="228"/>
                  </a:cubicBezTo>
                  <a:close/>
                  <a:moveTo>
                    <a:pt x="474" y="212"/>
                  </a:moveTo>
                  <a:cubicBezTo>
                    <a:pt x="502" y="212"/>
                    <a:pt x="516" y="235"/>
                    <a:pt x="516" y="260"/>
                  </a:cubicBezTo>
                  <a:cubicBezTo>
                    <a:pt x="516" y="286"/>
                    <a:pt x="502" y="309"/>
                    <a:pt x="474" y="309"/>
                  </a:cubicBezTo>
                  <a:cubicBezTo>
                    <a:pt x="463" y="309"/>
                    <a:pt x="453" y="303"/>
                    <a:pt x="448" y="296"/>
                  </a:cubicBezTo>
                  <a:cubicBezTo>
                    <a:pt x="448" y="342"/>
                    <a:pt x="448" y="342"/>
                    <a:pt x="448" y="342"/>
                  </a:cubicBezTo>
                  <a:cubicBezTo>
                    <a:pt x="430" y="342"/>
                    <a:pt x="430" y="342"/>
                    <a:pt x="430" y="342"/>
                  </a:cubicBezTo>
                  <a:cubicBezTo>
                    <a:pt x="430" y="214"/>
                    <a:pt x="430" y="214"/>
                    <a:pt x="430" y="214"/>
                  </a:cubicBezTo>
                  <a:cubicBezTo>
                    <a:pt x="448" y="214"/>
                    <a:pt x="448" y="214"/>
                    <a:pt x="448" y="214"/>
                  </a:cubicBezTo>
                  <a:cubicBezTo>
                    <a:pt x="448" y="224"/>
                    <a:pt x="448" y="224"/>
                    <a:pt x="448" y="224"/>
                  </a:cubicBezTo>
                  <a:cubicBezTo>
                    <a:pt x="453" y="218"/>
                    <a:pt x="463" y="212"/>
                    <a:pt x="474" y="212"/>
                  </a:cubicBezTo>
                  <a:close/>
                  <a:moveTo>
                    <a:pt x="471" y="293"/>
                  </a:moveTo>
                  <a:cubicBezTo>
                    <a:pt x="488" y="293"/>
                    <a:pt x="498" y="279"/>
                    <a:pt x="498" y="260"/>
                  </a:cubicBezTo>
                  <a:cubicBezTo>
                    <a:pt x="498" y="242"/>
                    <a:pt x="488" y="228"/>
                    <a:pt x="471" y="228"/>
                  </a:cubicBezTo>
                  <a:cubicBezTo>
                    <a:pt x="461" y="228"/>
                    <a:pt x="453" y="233"/>
                    <a:pt x="448" y="243"/>
                  </a:cubicBezTo>
                  <a:cubicBezTo>
                    <a:pt x="448" y="278"/>
                    <a:pt x="448" y="278"/>
                    <a:pt x="448" y="278"/>
                  </a:cubicBezTo>
                  <a:cubicBezTo>
                    <a:pt x="453" y="287"/>
                    <a:pt x="461" y="293"/>
                    <a:pt x="471" y="293"/>
                  </a:cubicBezTo>
                  <a:close/>
                  <a:moveTo>
                    <a:pt x="554" y="228"/>
                  </a:moveTo>
                  <a:cubicBezTo>
                    <a:pt x="558" y="218"/>
                    <a:pt x="567" y="212"/>
                    <a:pt x="577" y="212"/>
                  </a:cubicBezTo>
                  <a:cubicBezTo>
                    <a:pt x="581" y="212"/>
                    <a:pt x="585" y="213"/>
                    <a:pt x="587" y="214"/>
                  </a:cubicBezTo>
                  <a:cubicBezTo>
                    <a:pt x="587" y="231"/>
                    <a:pt x="587" y="231"/>
                    <a:pt x="587" y="231"/>
                  </a:cubicBezTo>
                  <a:cubicBezTo>
                    <a:pt x="586" y="231"/>
                    <a:pt x="586" y="231"/>
                    <a:pt x="586" y="231"/>
                  </a:cubicBezTo>
                  <a:cubicBezTo>
                    <a:pt x="583" y="230"/>
                    <a:pt x="579" y="229"/>
                    <a:pt x="575" y="229"/>
                  </a:cubicBezTo>
                  <a:cubicBezTo>
                    <a:pt x="565" y="229"/>
                    <a:pt x="557" y="236"/>
                    <a:pt x="554" y="246"/>
                  </a:cubicBezTo>
                  <a:cubicBezTo>
                    <a:pt x="554" y="307"/>
                    <a:pt x="554" y="307"/>
                    <a:pt x="554" y="307"/>
                  </a:cubicBezTo>
                  <a:cubicBezTo>
                    <a:pt x="537" y="307"/>
                    <a:pt x="537" y="307"/>
                    <a:pt x="537" y="307"/>
                  </a:cubicBezTo>
                  <a:cubicBezTo>
                    <a:pt x="537" y="214"/>
                    <a:pt x="537" y="214"/>
                    <a:pt x="537" y="214"/>
                  </a:cubicBezTo>
                  <a:cubicBezTo>
                    <a:pt x="554" y="214"/>
                    <a:pt x="554" y="214"/>
                    <a:pt x="554" y="214"/>
                  </a:cubicBezTo>
                  <a:cubicBezTo>
                    <a:pt x="554" y="228"/>
                    <a:pt x="554" y="228"/>
                    <a:pt x="554" y="228"/>
                  </a:cubicBezTo>
                  <a:close/>
                  <a:moveTo>
                    <a:pt x="612" y="176"/>
                  </a:moveTo>
                  <a:cubicBezTo>
                    <a:pt x="618" y="176"/>
                    <a:pt x="623" y="181"/>
                    <a:pt x="623" y="187"/>
                  </a:cubicBezTo>
                  <a:cubicBezTo>
                    <a:pt x="623" y="193"/>
                    <a:pt x="618" y="198"/>
                    <a:pt x="612" y="198"/>
                  </a:cubicBezTo>
                  <a:cubicBezTo>
                    <a:pt x="606" y="198"/>
                    <a:pt x="601" y="193"/>
                    <a:pt x="601" y="187"/>
                  </a:cubicBezTo>
                  <a:cubicBezTo>
                    <a:pt x="601" y="181"/>
                    <a:pt x="606" y="176"/>
                    <a:pt x="612" y="176"/>
                  </a:cubicBezTo>
                  <a:close/>
                  <a:moveTo>
                    <a:pt x="603" y="214"/>
                  </a:moveTo>
                  <a:cubicBezTo>
                    <a:pt x="621" y="214"/>
                    <a:pt x="621" y="214"/>
                    <a:pt x="621" y="214"/>
                  </a:cubicBezTo>
                  <a:cubicBezTo>
                    <a:pt x="621" y="307"/>
                    <a:pt x="621" y="307"/>
                    <a:pt x="621" y="307"/>
                  </a:cubicBezTo>
                  <a:cubicBezTo>
                    <a:pt x="603" y="307"/>
                    <a:pt x="603" y="307"/>
                    <a:pt x="603" y="307"/>
                  </a:cubicBezTo>
                  <a:lnTo>
                    <a:pt x="603" y="214"/>
                  </a:lnTo>
                  <a:close/>
                  <a:moveTo>
                    <a:pt x="683" y="252"/>
                  </a:moveTo>
                  <a:cubicBezTo>
                    <a:pt x="696" y="257"/>
                    <a:pt x="711" y="262"/>
                    <a:pt x="711" y="280"/>
                  </a:cubicBezTo>
                  <a:cubicBezTo>
                    <a:pt x="711" y="299"/>
                    <a:pt x="696" y="309"/>
                    <a:pt x="675" y="309"/>
                  </a:cubicBezTo>
                  <a:cubicBezTo>
                    <a:pt x="663" y="309"/>
                    <a:pt x="651" y="306"/>
                    <a:pt x="644" y="300"/>
                  </a:cubicBezTo>
                  <a:cubicBezTo>
                    <a:pt x="644" y="283"/>
                    <a:pt x="644" y="283"/>
                    <a:pt x="644" y="283"/>
                  </a:cubicBezTo>
                  <a:cubicBezTo>
                    <a:pt x="645" y="283"/>
                    <a:pt x="645" y="283"/>
                    <a:pt x="645" y="283"/>
                  </a:cubicBezTo>
                  <a:cubicBezTo>
                    <a:pt x="653" y="291"/>
                    <a:pt x="664" y="294"/>
                    <a:pt x="675" y="294"/>
                  </a:cubicBezTo>
                  <a:cubicBezTo>
                    <a:pt x="685" y="294"/>
                    <a:pt x="694" y="290"/>
                    <a:pt x="694" y="282"/>
                  </a:cubicBezTo>
                  <a:cubicBezTo>
                    <a:pt x="694" y="274"/>
                    <a:pt x="687" y="272"/>
                    <a:pt x="672" y="267"/>
                  </a:cubicBezTo>
                  <a:cubicBezTo>
                    <a:pt x="659" y="263"/>
                    <a:pt x="644" y="258"/>
                    <a:pt x="644" y="240"/>
                  </a:cubicBezTo>
                  <a:cubicBezTo>
                    <a:pt x="644" y="223"/>
                    <a:pt x="659" y="212"/>
                    <a:pt x="678" y="212"/>
                  </a:cubicBezTo>
                  <a:cubicBezTo>
                    <a:pt x="689" y="212"/>
                    <a:pt x="699" y="214"/>
                    <a:pt x="706" y="220"/>
                  </a:cubicBezTo>
                  <a:cubicBezTo>
                    <a:pt x="706" y="236"/>
                    <a:pt x="706" y="236"/>
                    <a:pt x="706" y="236"/>
                  </a:cubicBezTo>
                  <a:cubicBezTo>
                    <a:pt x="706" y="236"/>
                    <a:pt x="706" y="236"/>
                    <a:pt x="706" y="236"/>
                  </a:cubicBezTo>
                  <a:cubicBezTo>
                    <a:pt x="698" y="230"/>
                    <a:pt x="689" y="227"/>
                    <a:pt x="678" y="227"/>
                  </a:cubicBezTo>
                  <a:cubicBezTo>
                    <a:pt x="667" y="227"/>
                    <a:pt x="661" y="232"/>
                    <a:pt x="661" y="238"/>
                  </a:cubicBezTo>
                  <a:cubicBezTo>
                    <a:pt x="661" y="246"/>
                    <a:pt x="668" y="248"/>
                    <a:pt x="683" y="252"/>
                  </a:cubicBezTo>
                  <a:close/>
                  <a:moveTo>
                    <a:pt x="772" y="309"/>
                  </a:moveTo>
                  <a:cubicBezTo>
                    <a:pt x="745" y="309"/>
                    <a:pt x="726" y="290"/>
                    <a:pt x="726" y="261"/>
                  </a:cubicBezTo>
                  <a:cubicBezTo>
                    <a:pt x="726" y="232"/>
                    <a:pt x="744" y="212"/>
                    <a:pt x="769" y="212"/>
                  </a:cubicBezTo>
                  <a:cubicBezTo>
                    <a:pt x="794" y="212"/>
                    <a:pt x="807" y="230"/>
                    <a:pt x="807" y="258"/>
                  </a:cubicBezTo>
                  <a:cubicBezTo>
                    <a:pt x="807" y="266"/>
                    <a:pt x="807" y="266"/>
                    <a:pt x="807" y="266"/>
                  </a:cubicBezTo>
                  <a:cubicBezTo>
                    <a:pt x="744" y="266"/>
                    <a:pt x="744" y="266"/>
                    <a:pt x="744" y="266"/>
                  </a:cubicBezTo>
                  <a:cubicBezTo>
                    <a:pt x="746" y="284"/>
                    <a:pt x="758" y="293"/>
                    <a:pt x="774" y="293"/>
                  </a:cubicBezTo>
                  <a:cubicBezTo>
                    <a:pt x="785" y="293"/>
                    <a:pt x="792" y="291"/>
                    <a:pt x="800" y="285"/>
                  </a:cubicBezTo>
                  <a:cubicBezTo>
                    <a:pt x="801" y="285"/>
                    <a:pt x="801" y="285"/>
                    <a:pt x="801" y="285"/>
                  </a:cubicBezTo>
                  <a:cubicBezTo>
                    <a:pt x="801" y="300"/>
                    <a:pt x="801" y="300"/>
                    <a:pt x="801" y="300"/>
                  </a:cubicBezTo>
                  <a:cubicBezTo>
                    <a:pt x="793" y="306"/>
                    <a:pt x="783" y="309"/>
                    <a:pt x="772" y="309"/>
                  </a:cubicBezTo>
                  <a:close/>
                  <a:moveTo>
                    <a:pt x="744" y="251"/>
                  </a:moveTo>
                  <a:cubicBezTo>
                    <a:pt x="791" y="251"/>
                    <a:pt x="791" y="251"/>
                    <a:pt x="791" y="251"/>
                  </a:cubicBezTo>
                  <a:cubicBezTo>
                    <a:pt x="790" y="237"/>
                    <a:pt x="783" y="227"/>
                    <a:pt x="769" y="227"/>
                  </a:cubicBezTo>
                  <a:cubicBezTo>
                    <a:pt x="756" y="227"/>
                    <a:pt x="747" y="237"/>
                    <a:pt x="744" y="251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MetricHPE Black" panose="020B0A03030202060203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589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r">
            <a:extLst>
              <a:ext uri="{FF2B5EF4-FFF2-40B4-BE49-F238E27FC236}">
                <a16:creationId xmlns:a16="http://schemas.microsoft.com/office/drawing/2014/main" id="{59513FE3-337B-42EA-8F5D-B1D6CDD0F4A0}"/>
              </a:ext>
            </a:extLst>
          </p:cNvPr>
          <p:cNvSpPr/>
          <p:nvPr userDrawn="1"/>
        </p:nvSpPr>
        <p:spPr>
          <a:xfrm>
            <a:off x="385100" y="843885"/>
            <a:ext cx="685711" cy="54864"/>
          </a:xfrm>
          <a:prstGeom prst="rect">
            <a:avLst/>
          </a:prstGeom>
          <a:solidFill>
            <a:srgbClr val="01A9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88421"/>
            <a:endParaRPr lang="en-US" sz="2150" dirty="0">
              <a:solidFill>
                <a:prstClr val="white"/>
              </a:solidFill>
              <a:latin typeface="MetricHPE" panose="020B0503030202060203" pitchFamily="34" charset="-18"/>
            </a:endParaRP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05049E51-8DF9-4218-921D-C081999073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5" name="Text Placeholder 6">
            <a:extLst>
              <a:ext uri="{FF2B5EF4-FFF2-40B4-BE49-F238E27FC236}">
                <a16:creationId xmlns:a16="http://schemas.microsoft.com/office/drawing/2014/main" id="{BFAAB4F0-B0A9-4671-AB48-BA9B5FA97F9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13999" y="5371526"/>
            <a:ext cx="11365200" cy="630000"/>
          </a:xfrm>
          <a:ln>
            <a:solidFill>
              <a:srgbClr val="C6C9CA"/>
            </a:solidFill>
          </a:ln>
        </p:spPr>
        <p:txBody>
          <a:bodyPr lIns="270000" rIns="270000" anchor="ctr">
            <a:normAutofit/>
          </a:bodyPr>
          <a:lstStyle>
            <a:lvl1pPr marL="0" indent="0">
              <a:buNone/>
              <a:defRPr b="1" cap="none" baseline="0">
                <a:latin typeface="+mj-lt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ext Placeholder 5">
            <a:extLst>
              <a:ext uri="{FF2B5EF4-FFF2-40B4-BE49-F238E27FC236}">
                <a16:creationId xmlns:a16="http://schemas.microsoft.com/office/drawing/2014/main" id="{D4849EE3-6EC2-479A-93E8-35E49B7D799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13999" y="4511467"/>
            <a:ext cx="11365200" cy="630000"/>
          </a:xfrm>
          <a:ln>
            <a:solidFill>
              <a:srgbClr val="C6C9CA"/>
            </a:solidFill>
          </a:ln>
        </p:spPr>
        <p:txBody>
          <a:bodyPr lIns="270000" rIns="270000" anchor="ctr">
            <a:normAutofit/>
          </a:bodyPr>
          <a:lstStyle>
            <a:lvl1pPr marL="0" indent="0">
              <a:buNone/>
              <a:defRPr b="1" cap="none" baseline="0">
                <a:latin typeface="+mj-lt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44BC743F-9EA3-4934-A5D5-4DB56D605F9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13999" y="3651406"/>
            <a:ext cx="11365200" cy="630000"/>
          </a:xfrm>
          <a:ln>
            <a:solidFill>
              <a:srgbClr val="C6C9CA"/>
            </a:solidFill>
          </a:ln>
        </p:spPr>
        <p:txBody>
          <a:bodyPr lIns="270000" rIns="270000" anchor="ctr">
            <a:normAutofit/>
          </a:bodyPr>
          <a:lstStyle>
            <a:lvl1pPr marL="0" indent="0">
              <a:buNone/>
              <a:defRPr b="1" cap="none" baseline="0">
                <a:latin typeface="+mj-lt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30BEDE27-A8C2-4066-B18C-F2AF9D0E869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13999" y="2791345"/>
            <a:ext cx="11365200" cy="630000"/>
          </a:xfrm>
          <a:ln>
            <a:solidFill>
              <a:srgbClr val="C6C9CA"/>
            </a:solidFill>
          </a:ln>
        </p:spPr>
        <p:txBody>
          <a:bodyPr lIns="270000" rIns="270000" anchor="ctr">
            <a:normAutofit/>
          </a:bodyPr>
          <a:lstStyle>
            <a:lvl1pPr marL="0" indent="0">
              <a:buNone/>
              <a:defRPr b="1" cap="none" baseline="0">
                <a:latin typeface="+mj-lt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06A40CBC-5E5F-4C0D-B831-0B04ABB23E0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13999" y="1931284"/>
            <a:ext cx="11365200" cy="630000"/>
          </a:xfrm>
          <a:ln>
            <a:solidFill>
              <a:srgbClr val="C6C9CA"/>
            </a:solidFill>
          </a:ln>
        </p:spPr>
        <p:txBody>
          <a:bodyPr lIns="270000" rIns="270000" anchor="ctr">
            <a:normAutofit/>
          </a:bodyPr>
          <a:lstStyle>
            <a:lvl1pPr marL="0" indent="0">
              <a:buNone/>
              <a:defRPr b="1" cap="none" baseline="0">
                <a:latin typeface="+mj-lt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Text Placeholder 1">
            <a:extLst>
              <a:ext uri="{FF2B5EF4-FFF2-40B4-BE49-F238E27FC236}">
                <a16:creationId xmlns:a16="http://schemas.microsoft.com/office/drawing/2014/main" id="{6C56A94C-CC87-4EFE-A931-1D7270A8423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13999" y="1071223"/>
            <a:ext cx="11365200" cy="630000"/>
          </a:xfrm>
          <a:ln>
            <a:solidFill>
              <a:srgbClr val="C6C9CA"/>
            </a:solidFill>
          </a:ln>
        </p:spPr>
        <p:txBody>
          <a:bodyPr lIns="270000" rIns="270000" anchor="ctr">
            <a:normAutofit/>
          </a:bodyPr>
          <a:lstStyle>
            <a:lvl1pPr marL="0" indent="0">
              <a:buNone/>
              <a:defRPr b="1" cap="none" baseline="0">
                <a:latin typeface="+mj-lt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6E8F2DF7-9AD5-47AF-92C4-F9011D8150E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1088421"/>
            <a:fld id="{104FC826-72BB-4AF1-BA01-A94F7396A7DC}" type="slidenum">
              <a:rPr lang="en-US" smtClean="0"/>
              <a:pPr defTabSz="1088421"/>
              <a:t>‹#›</a:t>
            </a:fld>
            <a:endParaRPr lang="en-US" dirty="0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763A2EDB-3F77-406C-9116-E786D4D6A6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HPE Internal Use Only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8404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">
            <a:extLst>
              <a:ext uri="{FF2B5EF4-FFF2-40B4-BE49-F238E27FC236}">
                <a16:creationId xmlns:a16="http://schemas.microsoft.com/office/drawing/2014/main" id="{5837C125-1DBF-4F22-925B-D8481E8BC23A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12192000" cy="6858000"/>
          </a:xfrm>
        </p:spPr>
        <p:txBody>
          <a:bodyPr rIns="1828800" bIns="90000" anchor="ctr"/>
          <a:lstStyle>
            <a:lvl1pPr marL="0" indent="0" algn="r">
              <a:buNone/>
              <a:defRPr>
                <a:latin typeface="+mn-lt"/>
              </a:defRPr>
            </a:lvl1pPr>
          </a:lstStyle>
          <a:p>
            <a:r>
              <a:rPr lang="en-US" dirty="0"/>
              <a:t>Click to add picture</a:t>
            </a:r>
          </a:p>
        </p:txBody>
      </p:sp>
      <p:sp>
        <p:nvSpPr>
          <p:cNvPr id="8" name="Title">
            <a:extLst>
              <a:ext uri="{FF2B5EF4-FFF2-40B4-BE49-F238E27FC236}">
                <a16:creationId xmlns:a16="http://schemas.microsoft.com/office/drawing/2014/main" id="{1D8D4E77-E0A3-4D09-ACAE-F1308CF36BF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2839" y="2743510"/>
            <a:ext cx="5923811" cy="1485280"/>
          </a:xfrm>
        </p:spPr>
        <p:txBody>
          <a:bodyPr lIns="91440" tIns="91440" rIns="91440" bIns="91440" anchor="t"/>
          <a:lstStyle>
            <a:lvl1pPr>
              <a:defRPr sz="3200" baseline="0"/>
            </a:lvl1pPr>
          </a:lstStyle>
          <a:p>
            <a:r>
              <a:rPr lang="en-US" dirty="0"/>
              <a:t>Click to add section header</a:t>
            </a:r>
            <a:br>
              <a:rPr lang="en-US" dirty="0"/>
            </a:br>
            <a:r>
              <a:rPr lang="en-US" dirty="0"/>
              <a:t>or big idea statement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8809E328-E168-4AEC-AD9B-18A4ACAAA4FA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 defTabSz="1088421">
              <a:buFontTx/>
              <a:buBlip>
                <a:blip r:embed="rId2"/>
              </a:buBlip>
            </a:pPr>
            <a:fld id="{104FC826-72BB-4AF1-BA01-A94F7396A7DC}" type="slidenum">
              <a:rPr lang="en-US" smtClean="0"/>
              <a:pPr defTabSz="1088421">
                <a:buFontTx/>
                <a:buBlip>
                  <a:blip r:embed="rId2"/>
                </a:buBlip>
              </a:pPr>
              <a:t>‹#›</a:t>
            </a:fld>
            <a:endParaRPr lang="en-US" dirty="0"/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D456EB42-66C6-4FC9-8A72-F78974DE8485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HPE Internal Use Only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8479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with Edge to Edge Pictur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">
            <a:extLst>
              <a:ext uri="{FF2B5EF4-FFF2-40B4-BE49-F238E27FC236}">
                <a16:creationId xmlns:a16="http://schemas.microsoft.com/office/drawing/2014/main" id="{3B62DF6E-A83A-4117-A2ED-B4864BA8330A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12192000" cy="6858000"/>
          </a:xfrm>
          <a:solidFill>
            <a:schemeClr val="tx1"/>
          </a:solidFill>
        </p:spPr>
        <p:txBody>
          <a:bodyPr rIns="90000" bIns="360000" anchor="b"/>
          <a:lstStyle>
            <a:lvl1pPr marL="0" indent="0" algn="ctr">
              <a:buNone/>
              <a:defRPr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Picture placeholder</a:t>
            </a:r>
          </a:p>
        </p:txBody>
      </p:sp>
      <p:sp>
        <p:nvSpPr>
          <p:cNvPr id="10" name="Title"/>
          <p:cNvSpPr>
            <a:spLocks noGrp="1"/>
          </p:cNvSpPr>
          <p:nvPr>
            <p:ph type="title" hasCustomPrompt="1"/>
          </p:nvPr>
        </p:nvSpPr>
        <p:spPr>
          <a:xfrm>
            <a:off x="1414463" y="685801"/>
            <a:ext cx="9363075" cy="5480050"/>
          </a:xfrm>
        </p:spPr>
        <p:txBody>
          <a:bodyPr lIns="91440" tIns="91440" rIns="91440" bIns="91440" anchor="ctr" anchorCtr="0"/>
          <a:lstStyle>
            <a:lvl1pPr algn="ctr">
              <a:defRPr sz="4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section header</a:t>
            </a:r>
          </a:p>
        </p:txBody>
      </p:sp>
    </p:spTree>
    <p:extLst>
      <p:ext uri="{BB962C8B-B14F-4D97-AF65-F5344CB8AC3E}">
        <p14:creationId xmlns:p14="http://schemas.microsoft.com/office/powerpoint/2010/main" val="2919235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">
            <a:extLst>
              <a:ext uri="{FF2B5EF4-FFF2-40B4-BE49-F238E27FC236}">
                <a16:creationId xmlns:a16="http://schemas.microsoft.com/office/drawing/2014/main" id="{3B62DF6E-A83A-4117-A2ED-B4864BA8330A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1504950"/>
            <a:ext cx="12192000" cy="3295651"/>
          </a:xfrm>
          <a:solidFill>
            <a:schemeClr val="tx1"/>
          </a:solidFill>
        </p:spPr>
        <p:txBody>
          <a:bodyPr rIns="1828800" bIns="90000" anchor="ctr"/>
          <a:lstStyle>
            <a:lvl1pPr marL="0" indent="0" algn="r">
              <a:buNone/>
              <a:defRPr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Picture placeholder</a:t>
            </a:r>
          </a:p>
        </p:txBody>
      </p:sp>
      <p:sp>
        <p:nvSpPr>
          <p:cNvPr id="11" name="Subtitle"/>
          <p:cNvSpPr>
            <a:spLocks noGrp="1"/>
          </p:cNvSpPr>
          <p:nvPr>
            <p:ph type="body" sz="quarter" idx="14"/>
          </p:nvPr>
        </p:nvSpPr>
        <p:spPr>
          <a:xfrm>
            <a:off x="292100" y="3258636"/>
            <a:ext cx="8228011" cy="533400"/>
          </a:xfrm>
        </p:spPr>
        <p:txBody>
          <a:bodyPr lIns="91440" tIns="91440" rIns="91440" bIns="91440"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2600">
                <a:solidFill>
                  <a:schemeClr val="bg1"/>
                </a:solidFill>
                <a:latin typeface="+mn-lt"/>
              </a:defRPr>
            </a:lvl1pPr>
            <a:lvl2pPr marL="0" indent="0">
              <a:spcBef>
                <a:spcPts val="0"/>
              </a:spcBef>
              <a:buFontTx/>
              <a:buNone/>
              <a:defRPr sz="2000"/>
            </a:lvl2pPr>
            <a:lvl3pPr marL="0" indent="0">
              <a:spcBef>
                <a:spcPts val="0"/>
              </a:spcBef>
              <a:buFontTx/>
              <a:buNone/>
              <a:defRPr sz="2000"/>
            </a:lvl3pPr>
            <a:lvl4pPr marL="0" indent="0">
              <a:spcBef>
                <a:spcPts val="0"/>
              </a:spcBef>
              <a:buFontTx/>
              <a:buNone/>
              <a:defRPr sz="2000"/>
            </a:lvl4pPr>
            <a:lvl5pPr marL="0" indent="0">
              <a:spcBef>
                <a:spcPts val="0"/>
              </a:spcBef>
              <a:buFontTx/>
              <a:buNone/>
              <a:defRPr sz="2000"/>
            </a:lvl5pPr>
            <a:lvl6pPr marL="0" indent="0">
              <a:spcBef>
                <a:spcPts val="0"/>
              </a:spcBef>
              <a:buFontTx/>
              <a:buNone/>
              <a:defRPr sz="2000"/>
            </a:lvl6pPr>
            <a:lvl7pPr marL="0" indent="0">
              <a:spcBef>
                <a:spcPts val="0"/>
              </a:spcBef>
              <a:buFontTx/>
              <a:buNone/>
              <a:defRPr sz="2000"/>
            </a:lvl7pPr>
            <a:lvl8pPr marL="0" indent="0">
              <a:spcBef>
                <a:spcPts val="0"/>
              </a:spcBef>
              <a:buFontTx/>
              <a:buNone/>
              <a:defRPr sz="2000"/>
            </a:lvl8pPr>
            <a:lvl9pPr marL="0" indent="0">
              <a:spcBef>
                <a:spcPts val="0"/>
              </a:spcBef>
              <a:buFontTx/>
              <a:buNone/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Title"/>
          <p:cNvSpPr>
            <a:spLocks noGrp="1"/>
          </p:cNvSpPr>
          <p:nvPr>
            <p:ph type="title" hasCustomPrompt="1"/>
          </p:nvPr>
        </p:nvSpPr>
        <p:spPr>
          <a:xfrm>
            <a:off x="292101" y="2686713"/>
            <a:ext cx="8522208" cy="499365"/>
          </a:xfrm>
        </p:spPr>
        <p:txBody>
          <a:bodyPr lIns="91440" tIns="91440" rIns="91440" bIns="91440" anchor="b" anchorCtr="0"/>
          <a:lstStyle>
            <a:lvl1pPr>
              <a:defRPr sz="32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section header</a:t>
            </a:r>
          </a:p>
        </p:txBody>
      </p:sp>
      <p:sp>
        <p:nvSpPr>
          <p:cNvPr id="4" name="Slide Number Placeholder">
            <a:extLst>
              <a:ext uri="{FF2B5EF4-FFF2-40B4-BE49-F238E27FC236}">
                <a16:creationId xmlns:a16="http://schemas.microsoft.com/office/drawing/2014/main" id="{C8CDE3DB-5BD1-43F6-94A6-D47A00235D79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 defTabSz="1088421"/>
            <a:fld id="{104FC826-72BB-4AF1-BA01-A94F7396A7DC}" type="slidenum">
              <a:rPr lang="en-US" smtClean="0"/>
              <a:pPr defTabSz="1088421"/>
              <a:t>‹#›</a:t>
            </a:fld>
            <a:endParaRPr lang="en-US" dirty="0"/>
          </a:p>
        </p:txBody>
      </p:sp>
      <p:sp>
        <p:nvSpPr>
          <p:cNvPr id="3" name="Footer Placeholder">
            <a:extLst>
              <a:ext uri="{FF2B5EF4-FFF2-40B4-BE49-F238E27FC236}">
                <a16:creationId xmlns:a16="http://schemas.microsoft.com/office/drawing/2014/main" id="{EEEF92A3-A948-430A-BA72-93EBB9877D77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HPE Internal Use Only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0299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een Frame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"/>
          <p:cNvSpPr>
            <a:spLocks noGrp="1"/>
          </p:cNvSpPr>
          <p:nvPr>
            <p:ph type="body" sz="quarter" idx="14"/>
          </p:nvPr>
        </p:nvSpPr>
        <p:spPr>
          <a:xfrm>
            <a:off x="288994" y="2871000"/>
            <a:ext cx="8522208" cy="2735980"/>
          </a:xfrm>
        </p:spPr>
        <p:txBody>
          <a:bodyPr lIns="91440" tIns="91440" rIns="91440" bIns="91440"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2600">
                <a:latin typeface="+mn-lt"/>
              </a:defRPr>
            </a:lvl1pPr>
            <a:lvl2pPr marL="0" indent="0">
              <a:spcBef>
                <a:spcPts val="0"/>
              </a:spcBef>
              <a:buFontTx/>
              <a:buNone/>
              <a:defRPr sz="2000"/>
            </a:lvl2pPr>
            <a:lvl3pPr marL="0" indent="0">
              <a:spcBef>
                <a:spcPts val="0"/>
              </a:spcBef>
              <a:buFontTx/>
              <a:buNone/>
              <a:defRPr sz="2000"/>
            </a:lvl3pPr>
            <a:lvl4pPr marL="0" indent="0">
              <a:spcBef>
                <a:spcPts val="0"/>
              </a:spcBef>
              <a:buFontTx/>
              <a:buNone/>
              <a:defRPr sz="2000"/>
            </a:lvl4pPr>
            <a:lvl5pPr marL="0" indent="0">
              <a:spcBef>
                <a:spcPts val="0"/>
              </a:spcBef>
              <a:buFontTx/>
              <a:buNone/>
              <a:defRPr sz="2000"/>
            </a:lvl5pPr>
            <a:lvl6pPr marL="0" indent="0">
              <a:spcBef>
                <a:spcPts val="0"/>
              </a:spcBef>
              <a:buFontTx/>
              <a:buNone/>
              <a:defRPr sz="2000"/>
            </a:lvl6pPr>
            <a:lvl7pPr marL="0" indent="0">
              <a:spcBef>
                <a:spcPts val="0"/>
              </a:spcBef>
              <a:buFontTx/>
              <a:buNone/>
              <a:defRPr sz="2000"/>
            </a:lvl7pPr>
            <a:lvl8pPr marL="0" indent="0">
              <a:spcBef>
                <a:spcPts val="0"/>
              </a:spcBef>
              <a:buFontTx/>
              <a:buNone/>
              <a:defRPr sz="2000"/>
            </a:lvl8pPr>
            <a:lvl9pPr marL="0" indent="0">
              <a:spcBef>
                <a:spcPts val="0"/>
              </a:spcBef>
              <a:buFontTx/>
              <a:buNone/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Bar"/>
          <p:cNvSpPr/>
          <p:nvPr userDrawn="1"/>
        </p:nvSpPr>
        <p:spPr>
          <a:xfrm>
            <a:off x="377894" y="2716146"/>
            <a:ext cx="8522208" cy="54864"/>
          </a:xfrm>
          <a:prstGeom prst="rect">
            <a:avLst/>
          </a:prstGeom>
          <a:solidFill>
            <a:srgbClr val="01A9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88421"/>
            <a:endParaRPr lang="en-US" sz="2150" dirty="0">
              <a:solidFill>
                <a:prstClr val="white"/>
              </a:solidFill>
              <a:latin typeface="MetricHPE" panose="020B0503030202060203" pitchFamily="34" charset="-18"/>
            </a:endParaRPr>
          </a:p>
        </p:txBody>
      </p:sp>
      <p:sp>
        <p:nvSpPr>
          <p:cNvPr id="16" name="Title"/>
          <p:cNvSpPr>
            <a:spLocks noGrp="1"/>
          </p:cNvSpPr>
          <p:nvPr>
            <p:ph type="title" hasCustomPrompt="1"/>
          </p:nvPr>
        </p:nvSpPr>
        <p:spPr>
          <a:xfrm>
            <a:off x="288995" y="685800"/>
            <a:ext cx="8522208" cy="1957353"/>
          </a:xfrm>
        </p:spPr>
        <p:txBody>
          <a:bodyPr lIns="91440" tIns="91440" rIns="91440" bIns="91440" anchor="b" anchorCtr="0"/>
          <a:lstStyle>
            <a:lvl1pPr>
              <a:defRPr sz="3200" baseline="0"/>
            </a:lvl1pPr>
          </a:lstStyle>
          <a:p>
            <a:r>
              <a:rPr lang="en-US" dirty="0"/>
              <a:t>Click to add section header</a:t>
            </a:r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B699D1C6-DBB0-43D0-BC06-19A6E62C198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 defTabSz="1088421"/>
            <a:fld id="{104FC826-72BB-4AF1-BA01-A94F7396A7DC}" type="slidenum">
              <a:rPr lang="en-US" smtClean="0"/>
              <a:pPr defTabSz="1088421"/>
              <a:t>‹#›</a:t>
            </a:fld>
            <a:endParaRPr lang="en-US" dirty="0"/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DCAA7B61-F2C7-43C9-A11F-B48C4ED2EBC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3721696" y="6129337"/>
            <a:ext cx="7481160" cy="411581"/>
          </a:xfrm>
        </p:spPr>
        <p:txBody>
          <a:bodyPr/>
          <a:lstStyle/>
          <a:p>
            <a:r>
              <a:rPr lang="en-US"/>
              <a:t>HPE Internal Use Only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9513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rple Frame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">
            <a:extLst>
              <a:ext uri="{FF2B5EF4-FFF2-40B4-BE49-F238E27FC236}">
                <a16:creationId xmlns:a16="http://schemas.microsoft.com/office/drawing/2014/main" id="{B6844C8B-60DD-4EDB-AF8B-41A6695EFC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88994" y="2871000"/>
            <a:ext cx="8522208" cy="2735980"/>
          </a:xfrm>
        </p:spPr>
        <p:txBody>
          <a:bodyPr lIns="91440" tIns="91440" rIns="91440" bIns="91440"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2600">
                <a:latin typeface="+mn-lt"/>
              </a:defRPr>
            </a:lvl1pPr>
            <a:lvl2pPr marL="0" indent="0">
              <a:spcBef>
                <a:spcPts val="0"/>
              </a:spcBef>
              <a:buFontTx/>
              <a:buNone/>
              <a:defRPr sz="2000"/>
            </a:lvl2pPr>
            <a:lvl3pPr marL="0" indent="0">
              <a:spcBef>
                <a:spcPts val="0"/>
              </a:spcBef>
              <a:buFontTx/>
              <a:buNone/>
              <a:defRPr sz="2000"/>
            </a:lvl3pPr>
            <a:lvl4pPr marL="0" indent="0">
              <a:spcBef>
                <a:spcPts val="0"/>
              </a:spcBef>
              <a:buFontTx/>
              <a:buNone/>
              <a:defRPr sz="2000"/>
            </a:lvl4pPr>
            <a:lvl5pPr marL="0" indent="0">
              <a:spcBef>
                <a:spcPts val="0"/>
              </a:spcBef>
              <a:buFontTx/>
              <a:buNone/>
              <a:defRPr sz="2000"/>
            </a:lvl5pPr>
            <a:lvl6pPr marL="0" indent="0">
              <a:spcBef>
                <a:spcPts val="0"/>
              </a:spcBef>
              <a:buFontTx/>
              <a:buNone/>
              <a:defRPr sz="2000"/>
            </a:lvl6pPr>
            <a:lvl7pPr marL="0" indent="0">
              <a:spcBef>
                <a:spcPts val="0"/>
              </a:spcBef>
              <a:buFontTx/>
              <a:buNone/>
              <a:defRPr sz="2000"/>
            </a:lvl7pPr>
            <a:lvl8pPr marL="0" indent="0">
              <a:spcBef>
                <a:spcPts val="0"/>
              </a:spcBef>
              <a:buFontTx/>
              <a:buNone/>
              <a:defRPr sz="2000"/>
            </a:lvl8pPr>
            <a:lvl9pPr marL="0" indent="0">
              <a:spcBef>
                <a:spcPts val="0"/>
              </a:spcBef>
              <a:buFontTx/>
              <a:buNone/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6" name="Bar"/>
          <p:cNvSpPr/>
          <p:nvPr userDrawn="1"/>
        </p:nvSpPr>
        <p:spPr>
          <a:xfrm>
            <a:off x="377894" y="2716146"/>
            <a:ext cx="8522208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88421"/>
            <a:endParaRPr lang="en-US" sz="2150" dirty="0">
              <a:solidFill>
                <a:prstClr val="white"/>
              </a:solidFill>
              <a:latin typeface="MetricHPE" panose="020B0503030202060203" pitchFamily="34" charset="-18"/>
            </a:endParaRPr>
          </a:p>
        </p:txBody>
      </p:sp>
      <p:sp>
        <p:nvSpPr>
          <p:cNvPr id="8" name="Title">
            <a:extLst>
              <a:ext uri="{FF2B5EF4-FFF2-40B4-BE49-F238E27FC236}">
                <a16:creationId xmlns:a16="http://schemas.microsoft.com/office/drawing/2014/main" id="{2CE5726B-4E9B-428F-B8BF-52038F1B0E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8995" y="685800"/>
            <a:ext cx="8522208" cy="1957353"/>
          </a:xfrm>
        </p:spPr>
        <p:txBody>
          <a:bodyPr lIns="91440" tIns="91440" rIns="91440" bIns="91440" anchor="b" anchorCtr="0"/>
          <a:lstStyle>
            <a:lvl1pPr>
              <a:defRPr sz="3200" baseline="0"/>
            </a:lvl1pPr>
          </a:lstStyle>
          <a:p>
            <a:r>
              <a:rPr lang="en-US" dirty="0"/>
              <a:t>Click to add section header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0B94C82C-D24B-4532-B992-AD884CD16A94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 defTabSz="1088421"/>
            <a:fld id="{104FC826-72BB-4AF1-BA01-A94F7396A7DC}" type="slidenum">
              <a:rPr lang="en-US" smtClean="0"/>
              <a:pPr defTabSz="1088421"/>
              <a:t>‹#›</a:t>
            </a:fld>
            <a:endParaRPr lang="en-US" dirty="0"/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6B49B78C-62D9-4CBC-82AE-117CC49AA73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HPE Internal Use Only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155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dium Blue Frame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">
            <a:extLst>
              <a:ext uri="{FF2B5EF4-FFF2-40B4-BE49-F238E27FC236}">
                <a16:creationId xmlns:a16="http://schemas.microsoft.com/office/drawing/2014/main" id="{71441D17-F569-4929-BED2-B3C594D2EB1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88994" y="2871000"/>
            <a:ext cx="8522208" cy="2735980"/>
          </a:xfrm>
        </p:spPr>
        <p:txBody>
          <a:bodyPr lIns="91440" tIns="91440" rIns="91440" bIns="91440"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2600">
                <a:latin typeface="+mn-lt"/>
              </a:defRPr>
            </a:lvl1pPr>
            <a:lvl2pPr marL="0" indent="0">
              <a:spcBef>
                <a:spcPts val="0"/>
              </a:spcBef>
              <a:buFontTx/>
              <a:buNone/>
              <a:defRPr sz="2000"/>
            </a:lvl2pPr>
            <a:lvl3pPr marL="0" indent="0">
              <a:spcBef>
                <a:spcPts val="0"/>
              </a:spcBef>
              <a:buFontTx/>
              <a:buNone/>
              <a:defRPr sz="2000"/>
            </a:lvl3pPr>
            <a:lvl4pPr marL="0" indent="0">
              <a:spcBef>
                <a:spcPts val="0"/>
              </a:spcBef>
              <a:buFontTx/>
              <a:buNone/>
              <a:defRPr sz="2000"/>
            </a:lvl4pPr>
            <a:lvl5pPr marL="0" indent="0">
              <a:spcBef>
                <a:spcPts val="0"/>
              </a:spcBef>
              <a:buFontTx/>
              <a:buNone/>
              <a:defRPr sz="2000"/>
            </a:lvl5pPr>
            <a:lvl6pPr marL="0" indent="0">
              <a:spcBef>
                <a:spcPts val="0"/>
              </a:spcBef>
              <a:buFontTx/>
              <a:buNone/>
              <a:defRPr sz="2000"/>
            </a:lvl6pPr>
            <a:lvl7pPr marL="0" indent="0">
              <a:spcBef>
                <a:spcPts val="0"/>
              </a:spcBef>
              <a:buFontTx/>
              <a:buNone/>
              <a:defRPr sz="2000"/>
            </a:lvl7pPr>
            <a:lvl8pPr marL="0" indent="0">
              <a:spcBef>
                <a:spcPts val="0"/>
              </a:spcBef>
              <a:buFontTx/>
              <a:buNone/>
              <a:defRPr sz="2000"/>
            </a:lvl8pPr>
            <a:lvl9pPr marL="0" indent="0">
              <a:spcBef>
                <a:spcPts val="0"/>
              </a:spcBef>
              <a:buFontTx/>
              <a:buNone/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6" name="Bar"/>
          <p:cNvSpPr/>
          <p:nvPr userDrawn="1"/>
        </p:nvSpPr>
        <p:spPr>
          <a:xfrm>
            <a:off x="377894" y="2716146"/>
            <a:ext cx="8522208" cy="54864"/>
          </a:xfrm>
          <a:prstGeom prst="rect">
            <a:avLst/>
          </a:prstGeom>
          <a:solidFill>
            <a:srgbClr val="32DA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88421"/>
            <a:endParaRPr lang="en-US" sz="2150" dirty="0">
              <a:solidFill>
                <a:prstClr val="white"/>
              </a:solidFill>
              <a:latin typeface="MetricHPE" panose="020B0503030202060203" pitchFamily="34" charset="-18"/>
            </a:endParaRPr>
          </a:p>
        </p:txBody>
      </p:sp>
      <p:sp>
        <p:nvSpPr>
          <p:cNvPr id="8" name="Title">
            <a:extLst>
              <a:ext uri="{FF2B5EF4-FFF2-40B4-BE49-F238E27FC236}">
                <a16:creationId xmlns:a16="http://schemas.microsoft.com/office/drawing/2014/main" id="{52C54A16-447D-4A74-9122-F46E4BC750F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8995" y="685800"/>
            <a:ext cx="8522208" cy="1957353"/>
          </a:xfrm>
        </p:spPr>
        <p:txBody>
          <a:bodyPr lIns="91440" tIns="91440" rIns="91440" bIns="91440" anchor="b" anchorCtr="0"/>
          <a:lstStyle>
            <a:lvl1pPr>
              <a:defRPr sz="3200" baseline="0"/>
            </a:lvl1pPr>
          </a:lstStyle>
          <a:p>
            <a:r>
              <a:rPr lang="en-US" dirty="0"/>
              <a:t>Click to add section header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29926132-14B5-462D-8011-DBD07D3A4F4E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 defTabSz="1088421"/>
            <a:fld id="{104FC826-72BB-4AF1-BA01-A94F7396A7DC}" type="slidenum">
              <a:rPr lang="en-US" smtClean="0"/>
              <a:pPr defTabSz="1088421"/>
              <a:t>‹#›</a:t>
            </a:fld>
            <a:endParaRPr lang="en-US" dirty="0"/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0698795D-6546-4F01-AD74-FF78AF2E677C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HPE Internal Use Only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6669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ange Frame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">
            <a:extLst>
              <a:ext uri="{FF2B5EF4-FFF2-40B4-BE49-F238E27FC236}">
                <a16:creationId xmlns:a16="http://schemas.microsoft.com/office/drawing/2014/main" id="{EE3E2CEF-B9DC-4BC7-912D-0AF3140E0BB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88994" y="2871000"/>
            <a:ext cx="8522208" cy="2735980"/>
          </a:xfrm>
        </p:spPr>
        <p:txBody>
          <a:bodyPr lIns="91440" tIns="91440" rIns="91440" bIns="91440"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2600">
                <a:latin typeface="+mn-lt"/>
              </a:defRPr>
            </a:lvl1pPr>
            <a:lvl2pPr marL="0" indent="0">
              <a:spcBef>
                <a:spcPts val="0"/>
              </a:spcBef>
              <a:buFontTx/>
              <a:buNone/>
              <a:defRPr sz="2000"/>
            </a:lvl2pPr>
            <a:lvl3pPr marL="0" indent="0">
              <a:spcBef>
                <a:spcPts val="0"/>
              </a:spcBef>
              <a:buFontTx/>
              <a:buNone/>
              <a:defRPr sz="2000"/>
            </a:lvl3pPr>
            <a:lvl4pPr marL="0" indent="0">
              <a:spcBef>
                <a:spcPts val="0"/>
              </a:spcBef>
              <a:buFontTx/>
              <a:buNone/>
              <a:defRPr sz="2000"/>
            </a:lvl4pPr>
            <a:lvl5pPr marL="0" indent="0">
              <a:spcBef>
                <a:spcPts val="0"/>
              </a:spcBef>
              <a:buFontTx/>
              <a:buNone/>
              <a:defRPr sz="2000"/>
            </a:lvl5pPr>
            <a:lvl6pPr marL="0" indent="0">
              <a:spcBef>
                <a:spcPts val="0"/>
              </a:spcBef>
              <a:buFontTx/>
              <a:buNone/>
              <a:defRPr sz="2000"/>
            </a:lvl6pPr>
            <a:lvl7pPr marL="0" indent="0">
              <a:spcBef>
                <a:spcPts val="0"/>
              </a:spcBef>
              <a:buFontTx/>
              <a:buNone/>
              <a:defRPr sz="2000"/>
            </a:lvl7pPr>
            <a:lvl8pPr marL="0" indent="0">
              <a:spcBef>
                <a:spcPts val="0"/>
              </a:spcBef>
              <a:buFontTx/>
              <a:buNone/>
              <a:defRPr sz="2000"/>
            </a:lvl8pPr>
            <a:lvl9pPr marL="0" indent="0">
              <a:spcBef>
                <a:spcPts val="0"/>
              </a:spcBef>
              <a:buFontTx/>
              <a:buNone/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6" name="Bar"/>
          <p:cNvSpPr/>
          <p:nvPr userDrawn="1"/>
        </p:nvSpPr>
        <p:spPr>
          <a:xfrm>
            <a:off x="377894" y="2716146"/>
            <a:ext cx="8522208" cy="54864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88421"/>
            <a:endParaRPr lang="en-US" sz="2150" dirty="0">
              <a:solidFill>
                <a:prstClr val="white"/>
              </a:solidFill>
              <a:latin typeface="MetricHPE" panose="020B0503030202060203" pitchFamily="34" charset="-18"/>
            </a:endParaRPr>
          </a:p>
        </p:txBody>
      </p:sp>
      <p:sp>
        <p:nvSpPr>
          <p:cNvPr id="8" name="Title">
            <a:extLst>
              <a:ext uri="{FF2B5EF4-FFF2-40B4-BE49-F238E27FC236}">
                <a16:creationId xmlns:a16="http://schemas.microsoft.com/office/drawing/2014/main" id="{10CC7B28-F85E-49B0-A5ED-82D39FF680D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8995" y="685800"/>
            <a:ext cx="8522208" cy="1957353"/>
          </a:xfrm>
        </p:spPr>
        <p:txBody>
          <a:bodyPr lIns="91440" tIns="91440" rIns="91440" bIns="91440" anchor="b" anchorCtr="0"/>
          <a:lstStyle>
            <a:lvl1pPr>
              <a:defRPr sz="3200" baseline="0"/>
            </a:lvl1pPr>
          </a:lstStyle>
          <a:p>
            <a:r>
              <a:rPr lang="en-US" dirty="0"/>
              <a:t>Click to add section header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2452CF67-7C64-4A36-818E-9739F15599EC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 defTabSz="1088421"/>
            <a:fld id="{104FC826-72BB-4AF1-BA01-A94F7396A7DC}" type="slidenum">
              <a:rPr lang="en-US" smtClean="0"/>
              <a:pPr defTabSz="1088421"/>
              <a:t>‹#›</a:t>
            </a:fld>
            <a:endParaRPr lang="en-US" dirty="0"/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FE686EF5-477F-4DCE-824F-3C05B5AA659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 cap="none" baseline="0"/>
            </a:lvl1pPr>
          </a:lstStyle>
          <a:p>
            <a:r>
              <a:rPr lang="en-US"/>
              <a:t>HPE Internal Use Only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0195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Name, title, company"/>
          <p:cNvSpPr>
            <a:spLocks noGrp="1"/>
          </p:cNvSpPr>
          <p:nvPr>
            <p:ph type="body" sz="quarter" idx="14" hasCustomPrompt="1"/>
          </p:nvPr>
        </p:nvSpPr>
        <p:spPr>
          <a:xfrm>
            <a:off x="512997" y="3989508"/>
            <a:ext cx="8228011" cy="533400"/>
          </a:xfrm>
        </p:spPr>
        <p:txBody>
          <a:bodyPr lIns="91440"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2600">
                <a:latin typeface="+mn-lt"/>
              </a:defRPr>
            </a:lvl1pPr>
            <a:lvl2pPr marL="0" indent="0">
              <a:spcBef>
                <a:spcPts val="0"/>
              </a:spcBef>
              <a:buFontTx/>
              <a:buNone/>
              <a:defRPr sz="2000"/>
            </a:lvl2pPr>
            <a:lvl3pPr marL="0" indent="0">
              <a:spcBef>
                <a:spcPts val="0"/>
              </a:spcBef>
              <a:buFontTx/>
              <a:buNone/>
              <a:defRPr sz="2000"/>
            </a:lvl3pPr>
            <a:lvl4pPr marL="0" indent="0">
              <a:spcBef>
                <a:spcPts val="0"/>
              </a:spcBef>
              <a:buFontTx/>
              <a:buNone/>
              <a:defRPr sz="2000"/>
            </a:lvl4pPr>
            <a:lvl5pPr marL="0" indent="0">
              <a:spcBef>
                <a:spcPts val="0"/>
              </a:spcBef>
              <a:buFontTx/>
              <a:buNone/>
              <a:defRPr sz="2000"/>
            </a:lvl5pPr>
            <a:lvl6pPr marL="0" indent="0">
              <a:spcBef>
                <a:spcPts val="0"/>
              </a:spcBef>
              <a:buFontTx/>
              <a:buNone/>
              <a:defRPr sz="2000"/>
            </a:lvl6pPr>
            <a:lvl7pPr marL="0" indent="0">
              <a:spcBef>
                <a:spcPts val="0"/>
              </a:spcBef>
              <a:buFontTx/>
              <a:buNone/>
              <a:defRPr sz="2000"/>
            </a:lvl7pPr>
            <a:lvl8pPr marL="0" indent="0">
              <a:spcBef>
                <a:spcPts val="0"/>
              </a:spcBef>
              <a:buFontTx/>
              <a:buNone/>
              <a:defRPr sz="2000"/>
            </a:lvl8pPr>
            <a:lvl9pPr marL="0" indent="0">
              <a:spcBef>
                <a:spcPts val="0"/>
              </a:spcBef>
              <a:buFontTx/>
              <a:buNone/>
              <a:defRPr sz="2000"/>
            </a:lvl9pPr>
          </a:lstStyle>
          <a:p>
            <a:pPr lvl="0"/>
            <a:r>
              <a:rPr lang="en-US" dirty="0"/>
              <a:t>Click to add quoted person’s name, title, company</a:t>
            </a:r>
          </a:p>
        </p:txBody>
      </p:sp>
      <p:sp>
        <p:nvSpPr>
          <p:cNvPr id="11" name="Quote"/>
          <p:cNvSpPr>
            <a:spLocks noGrp="1"/>
          </p:cNvSpPr>
          <p:nvPr>
            <p:ph type="title" hasCustomPrompt="1"/>
          </p:nvPr>
        </p:nvSpPr>
        <p:spPr>
          <a:xfrm>
            <a:off x="284398" y="685800"/>
            <a:ext cx="9106250" cy="3075861"/>
          </a:xfrm>
        </p:spPr>
        <p:txBody>
          <a:bodyPr lIns="91440" anchor="b" anchorCtr="0"/>
          <a:lstStyle>
            <a:lvl1pPr marL="219456" indent="-219456">
              <a:defRPr sz="4600" cap="none" baseline="0">
                <a:latin typeface="+mn-lt"/>
              </a:defRPr>
            </a:lvl1pPr>
          </a:lstStyle>
          <a:p>
            <a:r>
              <a:rPr lang="en-US" dirty="0"/>
              <a:t>“Click to add quote here. Type quotation marks before and after text.”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416E5649-B5F3-4893-ACEE-FDDDEA277D6A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 defTabSz="1088421"/>
            <a:fld id="{104FC826-72BB-4AF1-BA01-A94F7396A7DC}" type="slidenum">
              <a:rPr lang="en-US" smtClean="0"/>
              <a:pPr defTabSz="1088421"/>
              <a:t>‹#›</a:t>
            </a:fld>
            <a:endParaRPr lang="en-US" dirty="0"/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CC9133F1-6679-476E-AEFD-931027BED082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HPE Internal Use Only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2345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Bar"/>
          <p:cNvSpPr/>
          <p:nvPr userDrawn="1"/>
        </p:nvSpPr>
        <p:spPr>
          <a:xfrm>
            <a:off x="385100" y="843885"/>
            <a:ext cx="685711" cy="54864"/>
          </a:xfrm>
          <a:prstGeom prst="rect">
            <a:avLst/>
          </a:prstGeom>
          <a:solidFill>
            <a:srgbClr val="01A9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88421"/>
            <a:endParaRPr lang="en-US" sz="2150" dirty="0">
              <a:solidFill>
                <a:prstClr val="white"/>
              </a:solidFill>
              <a:latin typeface="MetricHPE" panose="020B0503030202060203" pitchFamily="34" charset="0"/>
            </a:endParaRPr>
          </a:p>
        </p:txBody>
      </p:sp>
      <p:sp>
        <p:nvSpPr>
          <p:cNvPr id="2" name="Footer Placeholder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lvl1pPr>
              <a:defRPr>
                <a:latin typeface="MetricHPE" panose="020B0503030202060203" pitchFamily="34" charset="0"/>
              </a:defRPr>
            </a:lvl1pPr>
          </a:lstStyle>
          <a:p>
            <a:r>
              <a:rPr lang="en-US"/>
              <a:t>HPE Internal Use Only</a:t>
            </a:r>
            <a:endParaRPr lang="en-US" dirty="0"/>
          </a:p>
        </p:txBody>
      </p:sp>
      <p:sp>
        <p:nvSpPr>
          <p:cNvPr id="3" name="Slide Number Placeholder"/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>
                <a:latin typeface="MetricHPE" panose="020B0503030202060203" pitchFamily="34" charset="0"/>
              </a:defRPr>
            </a:lvl1pPr>
          </a:lstStyle>
          <a:p>
            <a:pPr defTabSz="1088421">
              <a:buFontTx/>
              <a:buBlip>
                <a:blip r:embed="rId2"/>
              </a:buBlip>
            </a:pPr>
            <a:fld id="{104FC826-72BB-4AF1-BA01-A94F7396A7DC}" type="slidenum">
              <a:rPr lang="en-US" smtClean="0"/>
              <a:pPr defTabSz="1088421">
                <a:buFontTx/>
                <a:buBlip>
                  <a:blip r:embed="rId2"/>
                </a:buBlip>
              </a:pPr>
              <a:t>‹#›</a:t>
            </a:fld>
            <a:endParaRPr lang="en-US" dirty="0"/>
          </a:p>
        </p:txBody>
      </p:sp>
      <p:sp>
        <p:nvSpPr>
          <p:cNvPr id="9" name="Content Placeholder">
            <a:extLst>
              <a:ext uri="{FF2B5EF4-FFF2-40B4-BE49-F238E27FC236}">
                <a16:creationId xmlns:a16="http://schemas.microsoft.com/office/drawing/2014/main" id="{88F2DF35-63BF-460F-A215-8F5110C2F7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599" y="998681"/>
            <a:ext cx="11404800" cy="5097600"/>
          </a:xfrm>
        </p:spPr>
        <p:txBody>
          <a:bodyPr lIns="0" rIns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itle">
            <a:extLst>
              <a:ext uri="{FF2B5EF4-FFF2-40B4-BE49-F238E27FC236}">
                <a16:creationId xmlns:a16="http://schemas.microsoft.com/office/drawing/2014/main" id="{232753FE-5D9A-4A5E-B0B2-3DAAE2EB35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235919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">
            <a:extLst>
              <a:ext uri="{FF2B5EF4-FFF2-40B4-BE49-F238E27FC236}">
                <a16:creationId xmlns:a16="http://schemas.microsoft.com/office/drawing/2014/main" id="{A3BBDD58-9EEC-48BC-A84C-F80FB78CB21C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381000" y="1344281"/>
            <a:ext cx="11403014" cy="4752000"/>
          </a:xfrm>
        </p:spPr>
        <p:txBody>
          <a:bodyPr lIns="0" rIns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ubtitle"/>
          <p:cNvSpPr>
            <a:spLocks noGrp="1"/>
          </p:cNvSpPr>
          <p:nvPr>
            <p:ph type="body" sz="quarter" idx="13" hasCustomPrompt="1"/>
          </p:nvPr>
        </p:nvSpPr>
        <p:spPr>
          <a:xfrm>
            <a:off x="281746" y="704332"/>
            <a:ext cx="11502268" cy="381000"/>
          </a:xfrm>
        </p:spPr>
        <p:txBody>
          <a:bodyPr vert="horz" lIns="91440" tIns="91440" rIns="91440" bIns="91440" rtlCol="0" anchor="ctr">
            <a:noAutofit/>
          </a:bodyPr>
          <a:lstStyle>
            <a:lvl1pPr marL="0" indent="0">
              <a:buFont typeface="" panose="020B0604020202020204" pitchFamily="34" charset="0"/>
              <a:buNone/>
              <a:defRPr sz="2400" baseline="0" dirty="0">
                <a:latin typeface="+mn-lt"/>
              </a:defRPr>
            </a:lvl1pPr>
          </a:lstStyle>
          <a:p>
            <a:pPr marL="182880" lvl="0" indent="-182880">
              <a:spcBef>
                <a:spcPts val="0"/>
              </a:spcBef>
            </a:pPr>
            <a:r>
              <a:rPr lang="en-US" dirty="0"/>
              <a:t>Click to add one-line subtitle</a:t>
            </a:r>
          </a:p>
        </p:txBody>
      </p:sp>
      <p:sp>
        <p:nvSpPr>
          <p:cNvPr id="10" name="Bar"/>
          <p:cNvSpPr/>
          <p:nvPr userDrawn="1"/>
        </p:nvSpPr>
        <p:spPr>
          <a:xfrm>
            <a:off x="385100" y="1189495"/>
            <a:ext cx="685711" cy="54864"/>
          </a:xfrm>
          <a:prstGeom prst="rect">
            <a:avLst/>
          </a:prstGeom>
          <a:solidFill>
            <a:srgbClr val="01A9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88421"/>
            <a:endParaRPr lang="en-US" sz="2150" dirty="0">
              <a:solidFill>
                <a:prstClr val="white"/>
              </a:solidFill>
              <a:latin typeface="MetricHPE" panose="020B0503030202060203" pitchFamily="34" charset="-18"/>
            </a:endParaRPr>
          </a:p>
        </p:txBody>
      </p:sp>
      <p:sp>
        <p:nvSpPr>
          <p:cNvPr id="5" name="Title">
            <a:extLst>
              <a:ext uri="{FF2B5EF4-FFF2-40B4-BE49-F238E27FC236}">
                <a16:creationId xmlns:a16="http://schemas.microsoft.com/office/drawing/2014/main" id="{670D9BB8-8D8D-4F83-B418-E1A6910A3C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743" y="391852"/>
            <a:ext cx="11498270" cy="401362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B8A2B8FB-372C-42B9-B280-9D39EC303B0B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pPr defTabSz="1088421"/>
            <a:fld id="{104FC826-72BB-4AF1-BA01-A94F7396A7DC}" type="slidenum">
              <a:rPr lang="en-US" smtClean="0"/>
              <a:pPr defTabSz="1088421"/>
              <a:t>‹#›</a:t>
            </a:fld>
            <a:endParaRPr lang="en-US" dirty="0"/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42026B78-68E1-478D-8813-92F76EAC82C2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/>
              <a:t>HPE Internal Use Only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0616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, Heading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">
            <a:extLst>
              <a:ext uri="{FF2B5EF4-FFF2-40B4-BE49-F238E27FC236}">
                <a16:creationId xmlns:a16="http://schemas.microsoft.com/office/drawing/2014/main" id="{D60021C6-A6F0-40F0-A299-B8269BE0F492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381000" y="1733015"/>
            <a:ext cx="11403014" cy="4366800"/>
          </a:xfrm>
        </p:spPr>
        <p:txBody>
          <a:bodyPr lIns="0" rIns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Heading"/>
          <p:cNvSpPr>
            <a:spLocks noGrp="1"/>
          </p:cNvSpPr>
          <p:nvPr>
            <p:ph type="body" sz="quarter" idx="18" hasCustomPrompt="1"/>
          </p:nvPr>
        </p:nvSpPr>
        <p:spPr>
          <a:xfrm>
            <a:off x="288096" y="1350296"/>
            <a:ext cx="11495918" cy="381000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2200" b="1" baseline="0">
                <a:latin typeface="+mn-lt"/>
              </a:defRPr>
            </a:lvl1pPr>
            <a:lvl2pPr marL="0" indent="0">
              <a:spcBef>
                <a:spcPts val="0"/>
              </a:spcBef>
              <a:buNone/>
              <a:defRPr sz="2400"/>
            </a:lvl2pPr>
            <a:lvl3pPr marL="0" indent="0">
              <a:spcBef>
                <a:spcPts val="0"/>
              </a:spcBef>
              <a:buNone/>
              <a:defRPr sz="2400"/>
            </a:lvl3pPr>
            <a:lvl4pPr marL="0" indent="0">
              <a:spcBef>
                <a:spcPts val="0"/>
              </a:spcBef>
              <a:buNone/>
              <a:defRPr sz="2400"/>
            </a:lvl4pPr>
            <a:lvl5pPr marL="0" indent="0">
              <a:spcBef>
                <a:spcPts val="0"/>
              </a:spcBef>
              <a:buNone/>
              <a:defRPr sz="2400"/>
            </a:lvl5pPr>
            <a:lvl6pPr marL="0" indent="0">
              <a:spcBef>
                <a:spcPts val="0"/>
              </a:spcBef>
              <a:buNone/>
              <a:defRPr sz="2400"/>
            </a:lvl6pPr>
            <a:lvl7pPr marL="0" indent="0">
              <a:spcBef>
                <a:spcPts val="0"/>
              </a:spcBef>
              <a:buNone/>
              <a:defRPr sz="2400"/>
            </a:lvl7pPr>
            <a:lvl8pPr marL="0" indent="0">
              <a:spcBef>
                <a:spcPts val="0"/>
              </a:spcBef>
              <a:buNone/>
              <a:defRPr sz="2400"/>
            </a:lvl8pPr>
            <a:lvl9pPr marL="0" indent="0">
              <a:spcBef>
                <a:spcPts val="0"/>
              </a:spcBef>
              <a:buNone/>
              <a:defRPr sz="2400"/>
            </a:lvl9pPr>
          </a:lstStyle>
          <a:p>
            <a:pPr lvl="0"/>
            <a:r>
              <a:rPr lang="en-US" dirty="0"/>
              <a:t>Click to add one-line subtitle</a:t>
            </a:r>
          </a:p>
        </p:txBody>
      </p:sp>
      <p:sp>
        <p:nvSpPr>
          <p:cNvPr id="12" name="Bar"/>
          <p:cNvSpPr/>
          <p:nvPr userDrawn="1"/>
        </p:nvSpPr>
        <p:spPr>
          <a:xfrm>
            <a:off x="385100" y="1189495"/>
            <a:ext cx="685711" cy="54864"/>
          </a:xfrm>
          <a:prstGeom prst="rect">
            <a:avLst/>
          </a:prstGeom>
          <a:solidFill>
            <a:srgbClr val="01A9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88421"/>
            <a:endParaRPr lang="en-US" sz="2150" dirty="0">
              <a:solidFill>
                <a:prstClr val="white"/>
              </a:solidFill>
              <a:latin typeface="MetricHPE" panose="020B0503030202060203" pitchFamily="34" charset="-18"/>
            </a:endParaRPr>
          </a:p>
        </p:txBody>
      </p:sp>
      <p:sp>
        <p:nvSpPr>
          <p:cNvPr id="13" name="Subtitle">
            <a:extLst>
              <a:ext uri="{FF2B5EF4-FFF2-40B4-BE49-F238E27FC236}">
                <a16:creationId xmlns:a16="http://schemas.microsoft.com/office/drawing/2014/main" id="{15C04D0B-D5E2-4F74-B1D6-45E2AEA840C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81746" y="704332"/>
            <a:ext cx="11495918" cy="381000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Font typeface="" panose="020B0604020202020204" pitchFamily="34" charset="0"/>
              <a:buNone/>
              <a:defRPr sz="2400" baseline="0">
                <a:latin typeface="+mn-lt"/>
              </a:defRPr>
            </a:lvl1pPr>
            <a:lvl2pPr marL="0" indent="0">
              <a:spcBef>
                <a:spcPts val="0"/>
              </a:spcBef>
              <a:buNone/>
              <a:defRPr sz="2400"/>
            </a:lvl2pPr>
            <a:lvl3pPr marL="0" indent="0">
              <a:spcBef>
                <a:spcPts val="0"/>
              </a:spcBef>
              <a:buNone/>
              <a:defRPr sz="2400"/>
            </a:lvl3pPr>
            <a:lvl4pPr marL="0" indent="0">
              <a:spcBef>
                <a:spcPts val="0"/>
              </a:spcBef>
              <a:buNone/>
              <a:defRPr sz="2400"/>
            </a:lvl4pPr>
            <a:lvl5pPr marL="0" indent="0">
              <a:spcBef>
                <a:spcPts val="0"/>
              </a:spcBef>
              <a:buNone/>
              <a:defRPr sz="2400"/>
            </a:lvl5pPr>
            <a:lvl6pPr marL="0" indent="0">
              <a:spcBef>
                <a:spcPts val="0"/>
              </a:spcBef>
              <a:buNone/>
              <a:defRPr sz="2400"/>
            </a:lvl6pPr>
            <a:lvl7pPr marL="0" indent="0">
              <a:spcBef>
                <a:spcPts val="0"/>
              </a:spcBef>
              <a:buNone/>
              <a:defRPr sz="2400"/>
            </a:lvl7pPr>
            <a:lvl8pPr marL="0" indent="0">
              <a:spcBef>
                <a:spcPts val="0"/>
              </a:spcBef>
              <a:buNone/>
              <a:defRPr sz="2400"/>
            </a:lvl8pPr>
            <a:lvl9pPr marL="0" indent="0">
              <a:spcBef>
                <a:spcPts val="0"/>
              </a:spcBef>
              <a:buNone/>
              <a:defRPr sz="2400"/>
            </a:lvl9pPr>
          </a:lstStyle>
          <a:p>
            <a:pPr lvl="0"/>
            <a:r>
              <a:rPr lang="en-US" dirty="0"/>
              <a:t>Click to add one-line subtitle</a:t>
            </a:r>
          </a:p>
        </p:txBody>
      </p:sp>
      <p:sp>
        <p:nvSpPr>
          <p:cNvPr id="4" name="Title">
            <a:extLst>
              <a:ext uri="{FF2B5EF4-FFF2-40B4-BE49-F238E27FC236}">
                <a16:creationId xmlns:a16="http://schemas.microsoft.com/office/drawing/2014/main" id="{D09EDB93-5BF6-4D1D-9D5F-0E75F455E0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742" y="391852"/>
            <a:ext cx="11498271" cy="401362"/>
          </a:xfrm>
          <a:ln w="12700" cap="flat" cmpd="sng" algn="ctr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9D217CA8-FB11-4E4A-BBCD-EE7B837F4D7D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pPr defTabSz="1088421"/>
            <a:fld id="{104FC826-72BB-4AF1-BA01-A94F7396A7DC}" type="slidenum">
              <a:rPr lang="en-US" smtClean="0"/>
              <a:pPr defTabSz="1088421"/>
              <a:t>‹#›</a:t>
            </a:fld>
            <a:endParaRPr lang="en-US" dirty="0"/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3EA3E28B-F7AC-49D0-8E77-F09CC76C6D4C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en-US"/>
              <a:t>HPE Internal Use Only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0680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sz="quarter" idx="18"/>
          </p:nvPr>
        </p:nvSpPr>
        <p:spPr>
          <a:xfrm>
            <a:off x="6260021" y="995363"/>
            <a:ext cx="5523992" cy="5100637"/>
          </a:xfrm>
          <a:ln>
            <a:noFill/>
            <a:miter lim="800000"/>
          </a:ln>
        </p:spPr>
        <p:txBody>
          <a:bodyPr lIns="0" rIns="0"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"/>
          <p:cNvSpPr>
            <a:spLocks noGrp="1"/>
          </p:cNvSpPr>
          <p:nvPr>
            <p:ph sz="quarter" idx="17"/>
          </p:nvPr>
        </p:nvSpPr>
        <p:spPr>
          <a:xfrm>
            <a:off x="385100" y="995363"/>
            <a:ext cx="5523992" cy="5100637"/>
          </a:xfrm>
          <a:ln>
            <a:noFill/>
            <a:miter lim="800000"/>
          </a:ln>
        </p:spPr>
        <p:txBody>
          <a:bodyPr lIns="0" rIns="0"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Bar"/>
          <p:cNvSpPr/>
          <p:nvPr userDrawn="1"/>
        </p:nvSpPr>
        <p:spPr>
          <a:xfrm>
            <a:off x="385100" y="843885"/>
            <a:ext cx="685711" cy="54864"/>
          </a:xfrm>
          <a:prstGeom prst="rect">
            <a:avLst/>
          </a:prstGeom>
          <a:solidFill>
            <a:srgbClr val="01A9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88421"/>
            <a:endParaRPr lang="en-US" sz="2150" dirty="0">
              <a:solidFill>
                <a:prstClr val="white"/>
              </a:solidFill>
              <a:latin typeface="MetricHPE" panose="020B0503030202060203" pitchFamily="34" charset="-18"/>
            </a:endParaRPr>
          </a:p>
        </p:txBody>
      </p:sp>
      <p:sp>
        <p:nvSpPr>
          <p:cNvPr id="18" name="Title">
            <a:extLst>
              <a:ext uri="{FF2B5EF4-FFF2-40B4-BE49-F238E27FC236}">
                <a16:creationId xmlns:a16="http://schemas.microsoft.com/office/drawing/2014/main" id="{871CBF7C-DC48-4FC0-9D75-AE2A7B709E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743" y="391852"/>
            <a:ext cx="11498270" cy="401362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30D71586-CC8D-433E-9833-9A7FDB8D82E2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pPr defTabSz="1088421"/>
            <a:fld id="{104FC826-72BB-4AF1-BA01-A94F7396A7DC}" type="slidenum">
              <a:rPr lang="en-US" smtClean="0"/>
              <a:pPr defTabSz="1088421"/>
              <a:t>‹#›</a:t>
            </a:fld>
            <a:endParaRPr lang="en-US" dirty="0"/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09C5C9A9-E236-4C76-AAB8-D575E2980D31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/>
              <a:t>HPE Internal Use Only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3249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,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C2D9C38D-0C96-4F06-9088-13547C056F33}"/>
              </a:ext>
            </a:extLst>
          </p:cNvPr>
          <p:cNvSpPr>
            <a:spLocks noGrp="1"/>
          </p:cNvSpPr>
          <p:nvPr>
            <p:ph sz="quarter" idx="25"/>
          </p:nvPr>
        </p:nvSpPr>
        <p:spPr>
          <a:xfrm>
            <a:off x="6358729" y="1358232"/>
            <a:ext cx="5416903" cy="4737731"/>
          </a:xfrm>
          <a:ln>
            <a:noFill/>
            <a:miter lim="800000"/>
          </a:ln>
        </p:spPr>
        <p:txBody>
          <a:bodyPr lIns="0" rIns="0"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1" name="Content Placeholder 1">
            <a:extLst>
              <a:ext uri="{FF2B5EF4-FFF2-40B4-BE49-F238E27FC236}">
                <a16:creationId xmlns:a16="http://schemas.microsoft.com/office/drawing/2014/main" id="{790CE829-C5DB-4D0F-8D68-9F31A94FC42A}"/>
              </a:ext>
            </a:extLst>
          </p:cNvPr>
          <p:cNvSpPr>
            <a:spLocks noGrp="1"/>
          </p:cNvSpPr>
          <p:nvPr>
            <p:ph sz="quarter" idx="22"/>
          </p:nvPr>
        </p:nvSpPr>
        <p:spPr>
          <a:xfrm>
            <a:off x="381000" y="1358232"/>
            <a:ext cx="5416903" cy="4737731"/>
          </a:xfrm>
          <a:ln>
            <a:noFill/>
            <a:miter lim="800000"/>
          </a:ln>
        </p:spPr>
        <p:txBody>
          <a:bodyPr lIns="0" rIns="0"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Subtitle">
            <a:extLst>
              <a:ext uri="{FF2B5EF4-FFF2-40B4-BE49-F238E27FC236}">
                <a16:creationId xmlns:a16="http://schemas.microsoft.com/office/drawing/2014/main" id="{BE367876-B551-4115-B469-74C12D0C1CE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81746" y="704332"/>
            <a:ext cx="11493803" cy="381000"/>
          </a:xfrm>
        </p:spPr>
        <p:txBody>
          <a:bodyPr vert="horz" lIns="91440" tIns="91440" rIns="91440" bIns="91440" rtlCol="0" anchor="ctr">
            <a:noAutofit/>
          </a:bodyPr>
          <a:lstStyle>
            <a:lvl1pPr marL="0" indent="0">
              <a:buNone/>
              <a:defRPr sz="2400" baseline="0" dirty="0">
                <a:latin typeface="+mn-lt"/>
              </a:defRPr>
            </a:lvl1pPr>
          </a:lstStyle>
          <a:p>
            <a:pPr marL="182880" lvl="0" indent="-182880">
              <a:spcBef>
                <a:spcPts val="0"/>
              </a:spcBef>
            </a:pPr>
            <a:r>
              <a:rPr lang="en-US" dirty="0"/>
              <a:t>Click to add one-line subtitle</a:t>
            </a:r>
          </a:p>
        </p:txBody>
      </p:sp>
      <p:sp>
        <p:nvSpPr>
          <p:cNvPr id="18" name="Bar"/>
          <p:cNvSpPr/>
          <p:nvPr userDrawn="1"/>
        </p:nvSpPr>
        <p:spPr>
          <a:xfrm>
            <a:off x="385100" y="1189495"/>
            <a:ext cx="685711" cy="54864"/>
          </a:xfrm>
          <a:prstGeom prst="rect">
            <a:avLst/>
          </a:prstGeom>
          <a:solidFill>
            <a:srgbClr val="01A9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88421"/>
            <a:endParaRPr lang="en-US" sz="2150" dirty="0">
              <a:solidFill>
                <a:prstClr val="white"/>
              </a:solidFill>
              <a:latin typeface="MetricHPE" panose="020B0503030202060203" pitchFamily="34" charset="-18"/>
            </a:endParaRPr>
          </a:p>
        </p:txBody>
      </p:sp>
      <p:sp>
        <p:nvSpPr>
          <p:cNvPr id="4" name="Title">
            <a:extLst>
              <a:ext uri="{FF2B5EF4-FFF2-40B4-BE49-F238E27FC236}">
                <a16:creationId xmlns:a16="http://schemas.microsoft.com/office/drawing/2014/main" id="{5B4DC083-771D-42FC-A297-31FED01580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208FD370-F534-4533-9D1C-D71C0301D4F5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pPr defTabSz="1088421"/>
            <a:fld id="{104FC826-72BB-4AF1-BA01-A94F7396A7DC}" type="slidenum">
              <a:rPr lang="en-US" smtClean="0"/>
              <a:pPr defTabSz="1088421"/>
              <a:t>‹#›</a:t>
            </a:fld>
            <a:endParaRPr lang="en-US" dirty="0"/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1B9DB588-CD3A-4605-99DD-5D58A0334468}"/>
              </a:ext>
            </a:extLst>
          </p:cNvPr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r>
              <a:rPr lang="en-US"/>
              <a:t>HPE Internal Use Only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511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and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385100" y="843885"/>
            <a:ext cx="685711" cy="54864"/>
          </a:xfrm>
          <a:prstGeom prst="rect">
            <a:avLst/>
          </a:prstGeom>
          <a:solidFill>
            <a:srgbClr val="01A9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88421"/>
            <a:endParaRPr lang="en-US" sz="2150" dirty="0">
              <a:solidFill>
                <a:prstClr val="white"/>
              </a:solidFill>
              <a:latin typeface="MetricHPE" panose="020B0503030202060203" pitchFamily="34" charset="0"/>
            </a:endParaRPr>
          </a:p>
        </p:txBody>
      </p:sp>
      <p:sp>
        <p:nvSpPr>
          <p:cNvPr id="22" name="Content Placeholder 14"/>
          <p:cNvSpPr>
            <a:spLocks noGrp="1"/>
          </p:cNvSpPr>
          <p:nvPr>
            <p:ph sz="quarter" idx="17"/>
          </p:nvPr>
        </p:nvSpPr>
        <p:spPr>
          <a:xfrm>
            <a:off x="384003" y="1376363"/>
            <a:ext cx="5418000" cy="4719637"/>
          </a:xfrm>
          <a:ln>
            <a:noFill/>
            <a:miter lim="800000"/>
          </a:ln>
        </p:spPr>
        <p:txBody>
          <a:bodyPr lIns="0" rIns="0"/>
          <a:lstStyle>
            <a:lvl1pPr>
              <a:defRPr>
                <a:latin typeface="MetricHPE" panose="020B0503030202060203" pitchFamily="34" charset="0"/>
              </a:defRPr>
            </a:lvl1pPr>
            <a:lvl2pPr>
              <a:defRPr>
                <a:latin typeface="MetricHPE" panose="020B0503030202060203" pitchFamily="34" charset="0"/>
              </a:defRPr>
            </a:lvl2pPr>
            <a:lvl3pPr>
              <a:defRPr>
                <a:latin typeface="MetricHPE" panose="020B0503030202060203" pitchFamily="34" charset="0"/>
              </a:defRPr>
            </a:lvl3pPr>
            <a:lvl4pPr>
              <a:defRPr>
                <a:latin typeface="MetricHPE" panose="020B0503030202060203" pitchFamily="34" charset="0"/>
              </a:defRPr>
            </a:lvl4pPr>
            <a:lvl5pPr>
              <a:defRPr>
                <a:latin typeface="MetricHPE" panose="020B0503030202060203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4" name="Text Placeholder 7"/>
          <p:cNvSpPr>
            <a:spLocks noGrp="1"/>
          </p:cNvSpPr>
          <p:nvPr>
            <p:ph type="body" sz="quarter" idx="19" hasCustomPrompt="1"/>
          </p:nvPr>
        </p:nvSpPr>
        <p:spPr>
          <a:xfrm>
            <a:off x="288095" y="995363"/>
            <a:ext cx="5513908" cy="381000"/>
          </a:xfrm>
          <a:ln>
            <a:noFill/>
            <a:miter lim="800000"/>
          </a:ln>
        </p:spPr>
        <p:txBody>
          <a:bodyPr lIns="91440">
            <a:noAutofit/>
          </a:bodyPr>
          <a:lstStyle>
            <a:lvl1pPr marL="0" indent="0">
              <a:spcBef>
                <a:spcPts val="0"/>
              </a:spcBef>
              <a:buNone/>
              <a:defRPr sz="2200" b="1" baseline="0">
                <a:latin typeface="MetricHPE" panose="020B0503030202060203" pitchFamily="34" charset="0"/>
              </a:defRPr>
            </a:lvl1pPr>
            <a:lvl2pPr marL="0" indent="0">
              <a:spcBef>
                <a:spcPts val="0"/>
              </a:spcBef>
              <a:buNone/>
              <a:defRPr sz="2400"/>
            </a:lvl2pPr>
            <a:lvl3pPr marL="0" indent="0">
              <a:spcBef>
                <a:spcPts val="0"/>
              </a:spcBef>
              <a:buNone/>
              <a:defRPr sz="2400"/>
            </a:lvl3pPr>
            <a:lvl4pPr marL="0" indent="0">
              <a:spcBef>
                <a:spcPts val="0"/>
              </a:spcBef>
              <a:buNone/>
              <a:defRPr sz="2400"/>
            </a:lvl4pPr>
            <a:lvl5pPr marL="0" indent="0">
              <a:spcBef>
                <a:spcPts val="0"/>
              </a:spcBef>
              <a:buNone/>
              <a:defRPr sz="2400"/>
            </a:lvl5pPr>
            <a:lvl6pPr marL="0" indent="0">
              <a:spcBef>
                <a:spcPts val="0"/>
              </a:spcBef>
              <a:buNone/>
              <a:defRPr sz="2400"/>
            </a:lvl6pPr>
            <a:lvl7pPr marL="0" indent="0">
              <a:spcBef>
                <a:spcPts val="0"/>
              </a:spcBef>
              <a:buNone/>
              <a:defRPr sz="2400"/>
            </a:lvl7pPr>
            <a:lvl8pPr marL="0" indent="0">
              <a:spcBef>
                <a:spcPts val="0"/>
              </a:spcBef>
              <a:buNone/>
              <a:defRPr sz="2400"/>
            </a:lvl8pPr>
            <a:lvl9pPr marL="0" indent="0">
              <a:spcBef>
                <a:spcPts val="0"/>
              </a:spcBef>
              <a:buNone/>
              <a:defRPr sz="2400"/>
            </a:lvl9pPr>
          </a:lstStyle>
          <a:p>
            <a:pPr lvl="0"/>
            <a:r>
              <a:rPr lang="en-US" dirty="0"/>
              <a:t>Click to add one-line heading</a:t>
            </a:r>
          </a:p>
        </p:txBody>
      </p:sp>
      <p:sp>
        <p:nvSpPr>
          <p:cNvPr id="25" name="Content Placeholder 14"/>
          <p:cNvSpPr>
            <a:spLocks noGrp="1"/>
          </p:cNvSpPr>
          <p:nvPr>
            <p:ph sz="quarter" idx="20"/>
          </p:nvPr>
        </p:nvSpPr>
        <p:spPr>
          <a:xfrm>
            <a:off x="6356308" y="1376363"/>
            <a:ext cx="5418000" cy="4719637"/>
          </a:xfrm>
          <a:ln>
            <a:noFill/>
            <a:miter lim="800000"/>
          </a:ln>
        </p:spPr>
        <p:txBody>
          <a:bodyPr lIns="0" rIns="0"/>
          <a:lstStyle>
            <a:lvl1pPr>
              <a:defRPr>
                <a:latin typeface="MetricHPE" panose="020B0503030202060203" pitchFamily="34" charset="0"/>
              </a:defRPr>
            </a:lvl1pPr>
            <a:lvl2pPr>
              <a:defRPr>
                <a:latin typeface="MetricHPE" panose="020B0503030202060203" pitchFamily="34" charset="0"/>
              </a:defRPr>
            </a:lvl2pPr>
            <a:lvl3pPr>
              <a:defRPr>
                <a:latin typeface="MetricHPE" panose="020B0503030202060203" pitchFamily="34" charset="0"/>
              </a:defRPr>
            </a:lvl3pPr>
            <a:lvl4pPr>
              <a:defRPr>
                <a:latin typeface="MetricHPE" panose="020B0503030202060203" pitchFamily="34" charset="0"/>
              </a:defRPr>
            </a:lvl4pPr>
            <a:lvl5pPr>
              <a:defRPr>
                <a:latin typeface="MetricHPE" panose="020B0503030202060203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6" name="Text Placeholder 7"/>
          <p:cNvSpPr>
            <a:spLocks noGrp="1"/>
          </p:cNvSpPr>
          <p:nvPr>
            <p:ph type="body" sz="quarter" idx="21" hasCustomPrompt="1"/>
          </p:nvPr>
        </p:nvSpPr>
        <p:spPr>
          <a:xfrm>
            <a:off x="6260400" y="995363"/>
            <a:ext cx="5513908" cy="381000"/>
          </a:xfrm>
          <a:ln>
            <a:noFill/>
            <a:miter lim="800000"/>
          </a:ln>
        </p:spPr>
        <p:txBody>
          <a:bodyPr lIns="91440">
            <a:noAutofit/>
          </a:bodyPr>
          <a:lstStyle>
            <a:lvl1pPr marL="0" indent="0">
              <a:spcBef>
                <a:spcPts val="0"/>
              </a:spcBef>
              <a:buNone/>
              <a:defRPr sz="2200" b="1" baseline="0">
                <a:latin typeface="MetricHPE" panose="020B0503030202060203" pitchFamily="34" charset="0"/>
              </a:defRPr>
            </a:lvl1pPr>
            <a:lvl2pPr marL="0" indent="0">
              <a:spcBef>
                <a:spcPts val="0"/>
              </a:spcBef>
              <a:buNone/>
              <a:defRPr sz="2400"/>
            </a:lvl2pPr>
            <a:lvl3pPr marL="0" indent="0">
              <a:spcBef>
                <a:spcPts val="0"/>
              </a:spcBef>
              <a:buNone/>
              <a:defRPr sz="2400"/>
            </a:lvl3pPr>
            <a:lvl4pPr marL="0" indent="0">
              <a:spcBef>
                <a:spcPts val="0"/>
              </a:spcBef>
              <a:buNone/>
              <a:defRPr sz="2400"/>
            </a:lvl4pPr>
            <a:lvl5pPr marL="0" indent="0">
              <a:spcBef>
                <a:spcPts val="0"/>
              </a:spcBef>
              <a:buNone/>
              <a:defRPr sz="2400"/>
            </a:lvl5pPr>
            <a:lvl6pPr marL="0" indent="0">
              <a:spcBef>
                <a:spcPts val="0"/>
              </a:spcBef>
              <a:buNone/>
              <a:defRPr sz="2400"/>
            </a:lvl6pPr>
            <a:lvl7pPr marL="0" indent="0">
              <a:spcBef>
                <a:spcPts val="0"/>
              </a:spcBef>
              <a:buNone/>
              <a:defRPr sz="2400"/>
            </a:lvl7pPr>
            <a:lvl8pPr marL="0" indent="0">
              <a:spcBef>
                <a:spcPts val="0"/>
              </a:spcBef>
              <a:buNone/>
              <a:defRPr sz="2400"/>
            </a:lvl8pPr>
            <a:lvl9pPr marL="0" indent="0">
              <a:spcBef>
                <a:spcPts val="0"/>
              </a:spcBef>
              <a:buNone/>
              <a:defRPr sz="2400"/>
            </a:lvl9pPr>
          </a:lstStyle>
          <a:p>
            <a:pPr lvl="0"/>
            <a:r>
              <a:rPr lang="en-US" dirty="0"/>
              <a:t>Click to add one-line heading</a:t>
            </a:r>
          </a:p>
        </p:txBody>
      </p:sp>
      <p:pic>
        <p:nvPicPr>
          <p:cNvPr id="27" name="Picture 2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1000" y="6246014"/>
            <a:ext cx="954000" cy="274320"/>
          </a:xfrm>
          <a:prstGeom prst="rect">
            <a:avLst/>
          </a:prstGeom>
        </p:spPr>
      </p:pic>
      <p:sp>
        <p:nvSpPr>
          <p:cNvPr id="2" name="Footer Placeholder 1"/>
          <p:cNvSpPr>
            <a:spLocks noGrp="1"/>
          </p:cNvSpPr>
          <p:nvPr>
            <p:ph type="ftr" sz="quarter" idx="22"/>
          </p:nvPr>
        </p:nvSpPr>
        <p:spPr/>
        <p:txBody>
          <a:bodyPr/>
          <a:lstStyle>
            <a:lvl1pPr>
              <a:defRPr>
                <a:latin typeface="MetricHPE" panose="020B0503030202060203" pitchFamily="34" charset="0"/>
              </a:defRPr>
            </a:lvl1pPr>
          </a:lstStyle>
          <a:p>
            <a:r>
              <a:rPr lang="en-US"/>
              <a:t>HPE Internal Use Only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23"/>
          </p:nvPr>
        </p:nvSpPr>
        <p:spPr/>
        <p:txBody>
          <a:bodyPr/>
          <a:lstStyle>
            <a:lvl1pPr>
              <a:defRPr>
                <a:latin typeface="MetricHPE" panose="020B0503030202060203" pitchFamily="34" charset="0"/>
              </a:defRPr>
            </a:lvl1pPr>
          </a:lstStyle>
          <a:p>
            <a:pPr defTabSz="1088421">
              <a:buFontTx/>
              <a:buBlip>
                <a:blip r:embed="rId3"/>
              </a:buBlip>
            </a:pPr>
            <a:fld id="{104FC826-72BB-4AF1-BA01-A94F7396A7DC}" type="slidenum">
              <a:rPr lang="en-US" smtClean="0"/>
              <a:pPr defTabSz="1088421">
                <a:buFontTx/>
                <a:buBlip>
                  <a:blip r:embed="rId3"/>
                </a:buBlip>
              </a:pPr>
              <a:t>‹#›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73A8584B-E718-4F58-9AF1-BDBF5AD7FF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225183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, Subtitle and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C2D9C38D-0C96-4F06-9088-13547C056F33}"/>
              </a:ext>
            </a:extLst>
          </p:cNvPr>
          <p:cNvSpPr>
            <a:spLocks noGrp="1"/>
          </p:cNvSpPr>
          <p:nvPr>
            <p:ph sz="quarter" idx="25"/>
          </p:nvPr>
        </p:nvSpPr>
        <p:spPr>
          <a:xfrm>
            <a:off x="6358729" y="1739233"/>
            <a:ext cx="5416903" cy="4356730"/>
          </a:xfrm>
          <a:ln>
            <a:noFill/>
            <a:miter lim="800000"/>
          </a:ln>
        </p:spPr>
        <p:txBody>
          <a:bodyPr lIns="0" rIns="0"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5" name="Heading 2">
            <a:extLst>
              <a:ext uri="{FF2B5EF4-FFF2-40B4-BE49-F238E27FC236}">
                <a16:creationId xmlns:a16="http://schemas.microsoft.com/office/drawing/2014/main" id="{0F35A58C-1284-494F-A5A7-A8680CA3222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261641" y="1358232"/>
            <a:ext cx="5513908" cy="381000"/>
          </a:xfrm>
          <a:ln>
            <a:noFill/>
            <a:miter lim="800000"/>
          </a:ln>
        </p:spPr>
        <p:txBody>
          <a:bodyPr lIns="91440">
            <a:noAutofit/>
          </a:bodyPr>
          <a:lstStyle>
            <a:lvl1pPr marL="0" indent="0">
              <a:spcBef>
                <a:spcPts val="0"/>
              </a:spcBef>
              <a:buNone/>
              <a:defRPr sz="2200" b="1" baseline="0">
                <a:latin typeface="+mn-lt"/>
              </a:defRPr>
            </a:lvl1pPr>
            <a:lvl2pPr marL="0" indent="0">
              <a:spcBef>
                <a:spcPts val="0"/>
              </a:spcBef>
              <a:buNone/>
              <a:defRPr sz="2400"/>
            </a:lvl2pPr>
            <a:lvl3pPr marL="0" indent="0">
              <a:spcBef>
                <a:spcPts val="0"/>
              </a:spcBef>
              <a:buNone/>
              <a:defRPr sz="2400"/>
            </a:lvl3pPr>
            <a:lvl4pPr marL="0" indent="0">
              <a:spcBef>
                <a:spcPts val="0"/>
              </a:spcBef>
              <a:buNone/>
              <a:defRPr sz="2400"/>
            </a:lvl4pPr>
            <a:lvl5pPr marL="0" indent="0">
              <a:spcBef>
                <a:spcPts val="0"/>
              </a:spcBef>
              <a:buNone/>
              <a:defRPr sz="2400"/>
            </a:lvl5pPr>
            <a:lvl6pPr marL="0" indent="0">
              <a:spcBef>
                <a:spcPts val="0"/>
              </a:spcBef>
              <a:buNone/>
              <a:defRPr sz="2400"/>
            </a:lvl6pPr>
            <a:lvl7pPr marL="0" indent="0">
              <a:spcBef>
                <a:spcPts val="0"/>
              </a:spcBef>
              <a:buNone/>
              <a:defRPr sz="2400"/>
            </a:lvl7pPr>
            <a:lvl8pPr marL="0" indent="0">
              <a:spcBef>
                <a:spcPts val="0"/>
              </a:spcBef>
              <a:buNone/>
              <a:defRPr sz="2400"/>
            </a:lvl8pPr>
            <a:lvl9pPr marL="0" indent="0">
              <a:spcBef>
                <a:spcPts val="0"/>
              </a:spcBef>
              <a:buNone/>
              <a:defRPr sz="2400"/>
            </a:lvl9pPr>
          </a:lstStyle>
          <a:p>
            <a:pPr lvl="0"/>
            <a:r>
              <a:rPr lang="en-US" dirty="0"/>
              <a:t>Click to add one-line heading</a:t>
            </a:r>
          </a:p>
        </p:txBody>
      </p:sp>
      <p:sp>
        <p:nvSpPr>
          <p:cNvPr id="21" name="Content Placeholder 1">
            <a:extLst>
              <a:ext uri="{FF2B5EF4-FFF2-40B4-BE49-F238E27FC236}">
                <a16:creationId xmlns:a16="http://schemas.microsoft.com/office/drawing/2014/main" id="{790CE829-C5DB-4D0F-8D68-9F31A94FC42A}"/>
              </a:ext>
            </a:extLst>
          </p:cNvPr>
          <p:cNvSpPr>
            <a:spLocks noGrp="1"/>
          </p:cNvSpPr>
          <p:nvPr>
            <p:ph sz="quarter" idx="22"/>
          </p:nvPr>
        </p:nvSpPr>
        <p:spPr>
          <a:xfrm>
            <a:off x="385100" y="1739233"/>
            <a:ext cx="5416903" cy="4356730"/>
          </a:xfrm>
          <a:ln>
            <a:noFill/>
            <a:miter lim="800000"/>
          </a:ln>
        </p:spPr>
        <p:txBody>
          <a:bodyPr lIns="0" rIns="0"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9" name="Heading 1">
            <a:extLst>
              <a:ext uri="{FF2B5EF4-FFF2-40B4-BE49-F238E27FC236}">
                <a16:creationId xmlns:a16="http://schemas.microsoft.com/office/drawing/2014/main" id="{4FFD9C8F-5583-4BD3-BF48-097D5D045AD4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88095" y="1358232"/>
            <a:ext cx="5513908" cy="381000"/>
          </a:xfrm>
          <a:ln>
            <a:noFill/>
            <a:miter lim="800000"/>
          </a:ln>
        </p:spPr>
        <p:txBody>
          <a:bodyPr lIns="91440">
            <a:noAutofit/>
          </a:bodyPr>
          <a:lstStyle>
            <a:lvl1pPr marL="0" indent="0">
              <a:spcBef>
                <a:spcPts val="0"/>
              </a:spcBef>
              <a:buNone/>
              <a:defRPr sz="2200" b="1" baseline="0">
                <a:latin typeface="+mn-lt"/>
              </a:defRPr>
            </a:lvl1pPr>
            <a:lvl2pPr marL="0" indent="0">
              <a:spcBef>
                <a:spcPts val="0"/>
              </a:spcBef>
              <a:buNone/>
              <a:defRPr sz="2400"/>
            </a:lvl2pPr>
            <a:lvl3pPr marL="0" indent="0">
              <a:spcBef>
                <a:spcPts val="0"/>
              </a:spcBef>
              <a:buNone/>
              <a:defRPr sz="2400"/>
            </a:lvl3pPr>
            <a:lvl4pPr marL="0" indent="0">
              <a:spcBef>
                <a:spcPts val="0"/>
              </a:spcBef>
              <a:buNone/>
              <a:defRPr sz="2400"/>
            </a:lvl4pPr>
            <a:lvl5pPr marL="0" indent="0">
              <a:spcBef>
                <a:spcPts val="0"/>
              </a:spcBef>
              <a:buNone/>
              <a:defRPr sz="2400"/>
            </a:lvl5pPr>
            <a:lvl6pPr marL="0" indent="0">
              <a:spcBef>
                <a:spcPts val="0"/>
              </a:spcBef>
              <a:buNone/>
              <a:defRPr sz="2400"/>
            </a:lvl6pPr>
            <a:lvl7pPr marL="0" indent="0">
              <a:spcBef>
                <a:spcPts val="0"/>
              </a:spcBef>
              <a:buNone/>
              <a:defRPr sz="2400"/>
            </a:lvl7pPr>
            <a:lvl8pPr marL="0" indent="0">
              <a:spcBef>
                <a:spcPts val="0"/>
              </a:spcBef>
              <a:buNone/>
              <a:defRPr sz="2400"/>
            </a:lvl8pPr>
            <a:lvl9pPr marL="0" indent="0">
              <a:spcBef>
                <a:spcPts val="0"/>
              </a:spcBef>
              <a:buNone/>
              <a:defRPr sz="2400"/>
            </a:lvl9pPr>
          </a:lstStyle>
          <a:p>
            <a:pPr lvl="0"/>
            <a:r>
              <a:rPr lang="en-US" dirty="0"/>
              <a:t>Click to add one-line heading</a:t>
            </a:r>
          </a:p>
        </p:txBody>
      </p:sp>
      <p:sp>
        <p:nvSpPr>
          <p:cNvPr id="18" name="Bar"/>
          <p:cNvSpPr/>
          <p:nvPr userDrawn="1"/>
        </p:nvSpPr>
        <p:spPr>
          <a:xfrm>
            <a:off x="385100" y="1189495"/>
            <a:ext cx="685711" cy="54864"/>
          </a:xfrm>
          <a:prstGeom prst="rect">
            <a:avLst/>
          </a:prstGeom>
          <a:solidFill>
            <a:srgbClr val="01A9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88421"/>
            <a:endParaRPr lang="en-US" sz="2150" dirty="0">
              <a:solidFill>
                <a:prstClr val="white"/>
              </a:solidFill>
              <a:latin typeface="+mn-lt"/>
            </a:endParaRPr>
          </a:p>
        </p:txBody>
      </p:sp>
      <p:sp>
        <p:nvSpPr>
          <p:cNvPr id="15" name="Subtitle">
            <a:extLst>
              <a:ext uri="{FF2B5EF4-FFF2-40B4-BE49-F238E27FC236}">
                <a16:creationId xmlns:a16="http://schemas.microsoft.com/office/drawing/2014/main" id="{BE367876-B551-4115-B469-74C12D0C1CE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81746" y="704332"/>
            <a:ext cx="11493803" cy="381000"/>
          </a:xfrm>
        </p:spPr>
        <p:txBody>
          <a:bodyPr vert="horz" lIns="91440" tIns="91440" rIns="91440" bIns="91440" rtlCol="0" anchor="ctr">
            <a:noAutofit/>
          </a:bodyPr>
          <a:lstStyle>
            <a:lvl1pPr marL="0" indent="0">
              <a:buNone/>
              <a:defRPr sz="2400" baseline="0" dirty="0">
                <a:latin typeface="+mn-lt"/>
              </a:defRPr>
            </a:lvl1pPr>
          </a:lstStyle>
          <a:p>
            <a:pPr marL="182880" lvl="0" indent="-182880">
              <a:spcBef>
                <a:spcPts val="0"/>
              </a:spcBef>
            </a:pPr>
            <a:r>
              <a:rPr lang="en-US" dirty="0"/>
              <a:t>Click to add one-line subtitle</a:t>
            </a:r>
          </a:p>
        </p:txBody>
      </p:sp>
      <p:sp>
        <p:nvSpPr>
          <p:cNvPr id="4" name="Title">
            <a:extLst>
              <a:ext uri="{FF2B5EF4-FFF2-40B4-BE49-F238E27FC236}">
                <a16:creationId xmlns:a16="http://schemas.microsoft.com/office/drawing/2014/main" id="{5B4DC083-771D-42FC-A297-31FED01580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12F31EAB-796D-4E98-AD02-5E448046BB3D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pPr defTabSz="1088421"/>
            <a:fld id="{104FC826-72BB-4AF1-BA01-A94F7396A7DC}" type="slidenum">
              <a:rPr lang="en-US" smtClean="0"/>
              <a:pPr defTabSz="1088421"/>
              <a:t>‹#›</a:t>
            </a:fld>
            <a:endParaRPr lang="en-US" dirty="0"/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B9B4ABF0-738F-478F-B9E7-E5D3DF83666E}"/>
              </a:ext>
            </a:extLst>
          </p:cNvPr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r>
              <a:rPr lang="en-US"/>
              <a:t>HPE Internal Use Only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0840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Content Placeholder 3"/>
          <p:cNvSpPr>
            <a:spLocks noGrp="1"/>
          </p:cNvSpPr>
          <p:nvPr>
            <p:ph sz="quarter" idx="19"/>
          </p:nvPr>
        </p:nvSpPr>
        <p:spPr>
          <a:xfrm>
            <a:off x="8152474" y="996365"/>
            <a:ext cx="3628711" cy="5099635"/>
          </a:xfrm>
          <a:ln>
            <a:noFill/>
            <a:miter lim="800000"/>
          </a:ln>
        </p:spPr>
        <p:txBody>
          <a:bodyPr lIns="0" rIns="0"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sz="quarter" idx="18"/>
          </p:nvPr>
        </p:nvSpPr>
        <p:spPr>
          <a:xfrm>
            <a:off x="4268787" y="996365"/>
            <a:ext cx="3628711" cy="5099635"/>
          </a:xfrm>
          <a:ln>
            <a:noFill/>
            <a:miter lim="800000"/>
          </a:ln>
        </p:spPr>
        <p:txBody>
          <a:bodyPr lIns="0" rIns="0"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7" name="Content Placeholder 1"/>
          <p:cNvSpPr>
            <a:spLocks noGrp="1"/>
          </p:cNvSpPr>
          <p:nvPr>
            <p:ph sz="quarter" idx="17"/>
          </p:nvPr>
        </p:nvSpPr>
        <p:spPr>
          <a:xfrm>
            <a:off x="385100" y="996365"/>
            <a:ext cx="3628711" cy="5099635"/>
          </a:xfrm>
          <a:ln>
            <a:noFill/>
            <a:miter lim="800000"/>
          </a:ln>
        </p:spPr>
        <p:txBody>
          <a:bodyPr lIns="0" rIns="0"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Bar"/>
          <p:cNvSpPr/>
          <p:nvPr userDrawn="1"/>
        </p:nvSpPr>
        <p:spPr>
          <a:xfrm>
            <a:off x="385100" y="843885"/>
            <a:ext cx="685711" cy="54864"/>
          </a:xfrm>
          <a:prstGeom prst="rect">
            <a:avLst/>
          </a:prstGeom>
          <a:solidFill>
            <a:srgbClr val="01A9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88421"/>
            <a:endParaRPr lang="en-US" sz="2150" dirty="0">
              <a:solidFill>
                <a:prstClr val="white"/>
              </a:solidFill>
              <a:latin typeface="MetricHPE" panose="020B0503030202060203" pitchFamily="34" charset="-18"/>
            </a:endParaRPr>
          </a:p>
        </p:txBody>
      </p:sp>
      <p:sp>
        <p:nvSpPr>
          <p:cNvPr id="4" name="Title">
            <a:extLst>
              <a:ext uri="{FF2B5EF4-FFF2-40B4-BE49-F238E27FC236}">
                <a16:creationId xmlns:a16="http://schemas.microsoft.com/office/drawing/2014/main" id="{EAC09279-0D09-4109-A953-16A88732F6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55DFA194-46E5-48DD-9DF0-CE09ECBDE598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pPr defTabSz="1088421"/>
            <a:fld id="{104FC826-72BB-4AF1-BA01-A94F7396A7DC}" type="slidenum">
              <a:rPr lang="en-US" smtClean="0"/>
              <a:pPr defTabSz="1088421"/>
              <a:t>‹#›</a:t>
            </a:fld>
            <a:endParaRPr lang="en-US" dirty="0"/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BEED058A-E779-4D88-ADD2-9B84C2A10502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en-US"/>
              <a:t>HPE Internal Use Only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2543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,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ubtitle">
            <a:extLst>
              <a:ext uri="{FF2B5EF4-FFF2-40B4-BE49-F238E27FC236}">
                <a16:creationId xmlns:a16="http://schemas.microsoft.com/office/drawing/2014/main" id="{C831EBB5-21C4-4F56-9D7F-EDB7844B96A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81746" y="704332"/>
            <a:ext cx="11498270" cy="381000"/>
          </a:xfrm>
        </p:spPr>
        <p:txBody>
          <a:bodyPr vert="horz" lIns="91440" tIns="91440" rIns="91440" bIns="91440" rtlCol="0" anchor="ctr">
            <a:noAutofit/>
          </a:bodyPr>
          <a:lstStyle>
            <a:lvl1pPr marL="0" indent="0">
              <a:buNone/>
              <a:defRPr sz="2400" baseline="0" dirty="0">
                <a:latin typeface="+mn-lt"/>
              </a:defRPr>
            </a:lvl1pPr>
          </a:lstStyle>
          <a:p>
            <a:pPr marL="182880" lvl="0" indent="-182880">
              <a:spcBef>
                <a:spcPts val="0"/>
              </a:spcBef>
            </a:pPr>
            <a:r>
              <a:rPr lang="en-US" dirty="0"/>
              <a:t>Click to add one-line subtitle</a:t>
            </a:r>
          </a:p>
        </p:txBody>
      </p:sp>
      <p:sp>
        <p:nvSpPr>
          <p:cNvPr id="28" name="Bar"/>
          <p:cNvSpPr/>
          <p:nvPr userDrawn="1"/>
        </p:nvSpPr>
        <p:spPr>
          <a:xfrm>
            <a:off x="385100" y="1189495"/>
            <a:ext cx="685711" cy="54864"/>
          </a:xfrm>
          <a:prstGeom prst="rect">
            <a:avLst/>
          </a:prstGeom>
          <a:solidFill>
            <a:srgbClr val="01A9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88421"/>
            <a:endParaRPr lang="en-US" sz="2150" dirty="0">
              <a:solidFill>
                <a:prstClr val="white"/>
              </a:solidFill>
              <a:latin typeface="+mn-lt"/>
            </a:endParaRPr>
          </a:p>
        </p:txBody>
      </p:sp>
      <p:sp>
        <p:nvSpPr>
          <p:cNvPr id="4" name="Title">
            <a:extLst>
              <a:ext uri="{FF2B5EF4-FFF2-40B4-BE49-F238E27FC236}">
                <a16:creationId xmlns:a16="http://schemas.microsoft.com/office/drawing/2014/main" id="{C9EF0ECA-DE60-41FE-A905-507AB710EE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9" name="Content Placeholder 3">
            <a:extLst>
              <a:ext uri="{FF2B5EF4-FFF2-40B4-BE49-F238E27FC236}">
                <a16:creationId xmlns:a16="http://schemas.microsoft.com/office/drawing/2014/main" id="{1074A59D-DDE4-4FB2-838A-D5C8E7AD19E1}"/>
              </a:ext>
            </a:extLst>
          </p:cNvPr>
          <p:cNvSpPr>
            <a:spLocks noGrp="1"/>
          </p:cNvSpPr>
          <p:nvPr>
            <p:ph sz="quarter" idx="22"/>
          </p:nvPr>
        </p:nvSpPr>
        <p:spPr>
          <a:xfrm>
            <a:off x="8146122" y="1365166"/>
            <a:ext cx="3628710" cy="4734000"/>
          </a:xfrm>
          <a:ln>
            <a:noFill/>
            <a:miter lim="800000"/>
          </a:ln>
        </p:spPr>
        <p:txBody>
          <a:bodyPr lIns="0" rIns="0"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F2DA2588-EB78-4045-A57D-317AA672516D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4265611" y="1365166"/>
            <a:ext cx="3628710" cy="4734390"/>
          </a:xfrm>
          <a:ln>
            <a:noFill/>
            <a:miter lim="800000"/>
          </a:ln>
        </p:spPr>
        <p:txBody>
          <a:bodyPr lIns="0" rIns="0"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1" name="Content Placeholder 1">
            <a:extLst>
              <a:ext uri="{FF2B5EF4-FFF2-40B4-BE49-F238E27FC236}">
                <a16:creationId xmlns:a16="http://schemas.microsoft.com/office/drawing/2014/main" id="{31336B0C-F91E-47D8-936F-836334818CB0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385100" y="1365166"/>
            <a:ext cx="3628710" cy="4734000"/>
          </a:xfrm>
          <a:ln>
            <a:noFill/>
            <a:miter lim="800000"/>
          </a:ln>
        </p:spPr>
        <p:txBody>
          <a:bodyPr lIns="0" rIns="0"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C64F2FF0-0CF5-4CC1-8878-96534C54D9A0}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r>
              <a:rPr lang="en-US"/>
              <a:t>HPE Internal Use Only</a:t>
            </a:r>
            <a:endParaRPr lang="en-US" dirty="0"/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749AAC13-0724-4F89-9282-2A985E0669E8}"/>
              </a:ext>
            </a:extLst>
          </p:cNvPr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pPr defTabSz="1088421"/>
            <a:fld id="{104FC826-72BB-4AF1-BA01-A94F7396A7DC}" type="slidenum">
              <a:rPr lang="en-US" smtClean="0"/>
              <a:pPr defTabSz="1088421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32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and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Content Placeholder 3"/>
          <p:cNvSpPr>
            <a:spLocks noGrp="1"/>
          </p:cNvSpPr>
          <p:nvPr>
            <p:ph sz="quarter" idx="22"/>
          </p:nvPr>
        </p:nvSpPr>
        <p:spPr>
          <a:xfrm>
            <a:off x="8146122" y="1377365"/>
            <a:ext cx="3628710" cy="4718635"/>
          </a:xfrm>
          <a:ln>
            <a:noFill/>
            <a:miter lim="800000"/>
          </a:ln>
        </p:spPr>
        <p:txBody>
          <a:bodyPr lIns="0" rIns="0"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3" name="Heading 3"/>
          <p:cNvSpPr>
            <a:spLocks noGrp="1"/>
          </p:cNvSpPr>
          <p:nvPr>
            <p:ph type="body" sz="quarter" idx="21" hasCustomPrompt="1"/>
          </p:nvPr>
        </p:nvSpPr>
        <p:spPr>
          <a:xfrm>
            <a:off x="8048832" y="996365"/>
            <a:ext cx="3726000" cy="381000"/>
          </a:xfrm>
          <a:ln>
            <a:noFill/>
            <a:miter lim="800000"/>
          </a:ln>
        </p:spPr>
        <p:txBody>
          <a:bodyPr lIns="91440">
            <a:noAutofit/>
          </a:bodyPr>
          <a:lstStyle>
            <a:lvl1pPr marL="0" indent="0">
              <a:spcBef>
                <a:spcPts val="0"/>
              </a:spcBef>
              <a:buNone/>
              <a:defRPr sz="2200" b="1" baseline="0">
                <a:latin typeface="+mn-lt"/>
              </a:defRPr>
            </a:lvl1pPr>
            <a:lvl2pPr marL="0" indent="0">
              <a:spcBef>
                <a:spcPts val="0"/>
              </a:spcBef>
              <a:buNone/>
              <a:defRPr sz="2400"/>
            </a:lvl2pPr>
            <a:lvl3pPr marL="0" indent="0">
              <a:spcBef>
                <a:spcPts val="0"/>
              </a:spcBef>
              <a:buNone/>
              <a:defRPr sz="2400"/>
            </a:lvl3pPr>
            <a:lvl4pPr marL="0" indent="0">
              <a:spcBef>
                <a:spcPts val="0"/>
              </a:spcBef>
              <a:buNone/>
              <a:defRPr sz="2400"/>
            </a:lvl4pPr>
            <a:lvl5pPr marL="0" indent="0">
              <a:spcBef>
                <a:spcPts val="0"/>
              </a:spcBef>
              <a:buNone/>
              <a:defRPr sz="2400"/>
            </a:lvl5pPr>
            <a:lvl6pPr marL="0" indent="0">
              <a:spcBef>
                <a:spcPts val="0"/>
              </a:spcBef>
              <a:buNone/>
              <a:defRPr sz="2400"/>
            </a:lvl6pPr>
            <a:lvl7pPr marL="0" indent="0">
              <a:spcBef>
                <a:spcPts val="0"/>
              </a:spcBef>
              <a:buNone/>
              <a:defRPr sz="2400"/>
            </a:lvl7pPr>
            <a:lvl8pPr marL="0" indent="0">
              <a:spcBef>
                <a:spcPts val="0"/>
              </a:spcBef>
              <a:buNone/>
              <a:defRPr sz="2400"/>
            </a:lvl8pPr>
            <a:lvl9pPr marL="0" indent="0">
              <a:spcBef>
                <a:spcPts val="0"/>
              </a:spcBef>
              <a:buNone/>
              <a:defRPr sz="2400"/>
            </a:lvl9pPr>
          </a:lstStyle>
          <a:p>
            <a:pPr lvl="0"/>
            <a:r>
              <a:rPr lang="en-US" dirty="0"/>
              <a:t>Click to add one-line heading</a:t>
            </a:r>
          </a:p>
        </p:txBody>
      </p:sp>
      <p:sp>
        <p:nvSpPr>
          <p:cNvPr id="25" name="Content Placeholder 2"/>
          <p:cNvSpPr>
            <a:spLocks noGrp="1"/>
          </p:cNvSpPr>
          <p:nvPr>
            <p:ph sz="quarter" idx="18"/>
          </p:nvPr>
        </p:nvSpPr>
        <p:spPr>
          <a:xfrm>
            <a:off x="4265611" y="1377365"/>
            <a:ext cx="3628710" cy="4718635"/>
          </a:xfrm>
          <a:ln>
            <a:noFill/>
            <a:miter lim="800000"/>
          </a:ln>
        </p:spPr>
        <p:txBody>
          <a:bodyPr lIns="0" rIns="0"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7" name="Heading 2"/>
          <p:cNvSpPr>
            <a:spLocks noGrp="1"/>
          </p:cNvSpPr>
          <p:nvPr>
            <p:ph type="body" sz="quarter" idx="23" hasCustomPrompt="1"/>
          </p:nvPr>
        </p:nvSpPr>
        <p:spPr>
          <a:xfrm>
            <a:off x="4168321" y="996365"/>
            <a:ext cx="3726000" cy="381000"/>
          </a:xfrm>
          <a:ln>
            <a:noFill/>
            <a:miter lim="800000"/>
          </a:ln>
        </p:spPr>
        <p:txBody>
          <a:bodyPr lIns="91440">
            <a:noAutofit/>
          </a:bodyPr>
          <a:lstStyle>
            <a:lvl1pPr marL="0" indent="0">
              <a:spcBef>
                <a:spcPts val="0"/>
              </a:spcBef>
              <a:buNone/>
              <a:defRPr sz="2200" b="1" baseline="0">
                <a:latin typeface="+mn-lt"/>
              </a:defRPr>
            </a:lvl1pPr>
            <a:lvl2pPr marL="0" indent="0">
              <a:spcBef>
                <a:spcPts val="0"/>
              </a:spcBef>
              <a:buNone/>
              <a:defRPr sz="2400"/>
            </a:lvl2pPr>
            <a:lvl3pPr marL="0" indent="0">
              <a:spcBef>
                <a:spcPts val="0"/>
              </a:spcBef>
              <a:buNone/>
              <a:defRPr sz="2400"/>
            </a:lvl3pPr>
            <a:lvl4pPr marL="0" indent="0">
              <a:spcBef>
                <a:spcPts val="0"/>
              </a:spcBef>
              <a:buNone/>
              <a:defRPr sz="2400"/>
            </a:lvl4pPr>
            <a:lvl5pPr marL="0" indent="0">
              <a:spcBef>
                <a:spcPts val="0"/>
              </a:spcBef>
              <a:buNone/>
              <a:defRPr sz="2400"/>
            </a:lvl5pPr>
            <a:lvl6pPr marL="0" indent="0">
              <a:spcBef>
                <a:spcPts val="0"/>
              </a:spcBef>
              <a:buNone/>
              <a:defRPr sz="2400"/>
            </a:lvl6pPr>
            <a:lvl7pPr marL="0" indent="0">
              <a:spcBef>
                <a:spcPts val="0"/>
              </a:spcBef>
              <a:buNone/>
              <a:defRPr sz="2400"/>
            </a:lvl7pPr>
            <a:lvl8pPr marL="0" indent="0">
              <a:spcBef>
                <a:spcPts val="0"/>
              </a:spcBef>
              <a:buNone/>
              <a:defRPr sz="2400"/>
            </a:lvl8pPr>
            <a:lvl9pPr marL="0" indent="0">
              <a:spcBef>
                <a:spcPts val="0"/>
              </a:spcBef>
              <a:buNone/>
              <a:defRPr sz="2400"/>
            </a:lvl9pPr>
          </a:lstStyle>
          <a:p>
            <a:pPr lvl="0"/>
            <a:r>
              <a:rPr lang="en-US" dirty="0"/>
              <a:t>Click to add one-line heading</a:t>
            </a:r>
          </a:p>
        </p:txBody>
      </p:sp>
      <p:sp>
        <p:nvSpPr>
          <p:cNvPr id="24" name="Content Placeholder 1"/>
          <p:cNvSpPr>
            <a:spLocks noGrp="1"/>
          </p:cNvSpPr>
          <p:nvPr>
            <p:ph sz="quarter" idx="17"/>
          </p:nvPr>
        </p:nvSpPr>
        <p:spPr>
          <a:xfrm>
            <a:off x="385100" y="1377365"/>
            <a:ext cx="3628710" cy="4718635"/>
          </a:xfrm>
          <a:ln>
            <a:noFill/>
            <a:miter lim="800000"/>
          </a:ln>
        </p:spPr>
        <p:txBody>
          <a:bodyPr lIns="0" rIns="0"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1" name="Heading 1"/>
          <p:cNvSpPr>
            <a:spLocks noGrp="1"/>
          </p:cNvSpPr>
          <p:nvPr>
            <p:ph type="body" sz="quarter" idx="19" hasCustomPrompt="1"/>
          </p:nvPr>
        </p:nvSpPr>
        <p:spPr>
          <a:xfrm>
            <a:off x="287427" y="996365"/>
            <a:ext cx="3726383" cy="381000"/>
          </a:xfrm>
          <a:ln>
            <a:noFill/>
            <a:miter lim="800000"/>
          </a:ln>
        </p:spPr>
        <p:txBody>
          <a:bodyPr lIns="91440">
            <a:noAutofit/>
          </a:bodyPr>
          <a:lstStyle>
            <a:lvl1pPr marL="0" indent="0">
              <a:spcBef>
                <a:spcPts val="0"/>
              </a:spcBef>
              <a:buNone/>
              <a:defRPr sz="2200" b="1" baseline="0">
                <a:latin typeface="+mn-lt"/>
              </a:defRPr>
            </a:lvl1pPr>
            <a:lvl2pPr marL="0" indent="0">
              <a:spcBef>
                <a:spcPts val="0"/>
              </a:spcBef>
              <a:buNone/>
              <a:defRPr sz="2400"/>
            </a:lvl2pPr>
            <a:lvl3pPr marL="0" indent="0">
              <a:spcBef>
                <a:spcPts val="0"/>
              </a:spcBef>
              <a:buNone/>
              <a:defRPr sz="2400"/>
            </a:lvl3pPr>
            <a:lvl4pPr marL="0" indent="0">
              <a:spcBef>
                <a:spcPts val="0"/>
              </a:spcBef>
              <a:buNone/>
              <a:defRPr sz="2400"/>
            </a:lvl4pPr>
            <a:lvl5pPr marL="0" indent="0">
              <a:spcBef>
                <a:spcPts val="0"/>
              </a:spcBef>
              <a:buNone/>
              <a:defRPr sz="2400"/>
            </a:lvl5pPr>
            <a:lvl6pPr marL="0" indent="0">
              <a:spcBef>
                <a:spcPts val="0"/>
              </a:spcBef>
              <a:buNone/>
              <a:defRPr sz="2400"/>
            </a:lvl6pPr>
            <a:lvl7pPr marL="0" indent="0">
              <a:spcBef>
                <a:spcPts val="0"/>
              </a:spcBef>
              <a:buNone/>
              <a:defRPr sz="2400"/>
            </a:lvl7pPr>
            <a:lvl8pPr marL="0" indent="0">
              <a:spcBef>
                <a:spcPts val="0"/>
              </a:spcBef>
              <a:buNone/>
              <a:defRPr sz="2400"/>
            </a:lvl8pPr>
            <a:lvl9pPr marL="0" indent="0">
              <a:spcBef>
                <a:spcPts val="0"/>
              </a:spcBef>
              <a:buNone/>
              <a:defRPr sz="2400"/>
            </a:lvl9pPr>
          </a:lstStyle>
          <a:p>
            <a:pPr lvl="0"/>
            <a:r>
              <a:rPr lang="en-US" dirty="0"/>
              <a:t>Click to add one-line heading</a:t>
            </a:r>
          </a:p>
        </p:txBody>
      </p:sp>
      <p:sp>
        <p:nvSpPr>
          <p:cNvPr id="16" name="Bar"/>
          <p:cNvSpPr/>
          <p:nvPr userDrawn="1"/>
        </p:nvSpPr>
        <p:spPr>
          <a:xfrm>
            <a:off x="385100" y="843885"/>
            <a:ext cx="685711" cy="54864"/>
          </a:xfrm>
          <a:prstGeom prst="rect">
            <a:avLst/>
          </a:prstGeom>
          <a:solidFill>
            <a:srgbClr val="01A9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88421"/>
            <a:endParaRPr lang="en-US" sz="2150" dirty="0">
              <a:solidFill>
                <a:prstClr val="white"/>
              </a:solidFill>
              <a:latin typeface="MetricHPE" panose="020B0503030202060203" pitchFamily="34" charset="-18"/>
            </a:endParaRPr>
          </a:p>
        </p:txBody>
      </p:sp>
      <p:sp>
        <p:nvSpPr>
          <p:cNvPr id="4" name="Title">
            <a:extLst>
              <a:ext uri="{FF2B5EF4-FFF2-40B4-BE49-F238E27FC236}">
                <a16:creationId xmlns:a16="http://schemas.microsoft.com/office/drawing/2014/main" id="{24EE87AE-0267-4C69-AFD6-F9C64969AC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BB8A07BF-CB97-4E22-9C06-99A9D26C8199}"/>
              </a:ext>
            </a:extLst>
          </p:cNvPr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pPr defTabSz="1088421"/>
            <a:fld id="{104FC826-72BB-4AF1-BA01-A94F7396A7DC}" type="slidenum">
              <a:rPr lang="en-US" smtClean="0"/>
              <a:pPr defTabSz="1088421"/>
              <a:t>‹#›</a:t>
            </a:fld>
            <a:endParaRPr lang="en-US" dirty="0"/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7833D610-4CA4-41A3-B735-6F0642F98549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r>
              <a:rPr lang="en-US"/>
              <a:t>HPE Internal Use Only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1485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, Subtitle and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Content Placeholder 3">
            <a:extLst>
              <a:ext uri="{FF2B5EF4-FFF2-40B4-BE49-F238E27FC236}">
                <a16:creationId xmlns:a16="http://schemas.microsoft.com/office/drawing/2014/main" id="{1074A59D-DDE4-4FB2-838A-D5C8E7AD19E1}"/>
              </a:ext>
            </a:extLst>
          </p:cNvPr>
          <p:cNvSpPr>
            <a:spLocks noGrp="1"/>
          </p:cNvSpPr>
          <p:nvPr>
            <p:ph sz="quarter" idx="22"/>
          </p:nvPr>
        </p:nvSpPr>
        <p:spPr>
          <a:xfrm>
            <a:off x="8146122" y="1747514"/>
            <a:ext cx="3628710" cy="4352042"/>
          </a:xfrm>
          <a:ln>
            <a:noFill/>
            <a:miter lim="800000"/>
          </a:ln>
        </p:spPr>
        <p:txBody>
          <a:bodyPr lIns="0" rIns="0"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7" name="Heading 3">
            <a:extLst>
              <a:ext uri="{FF2B5EF4-FFF2-40B4-BE49-F238E27FC236}">
                <a16:creationId xmlns:a16="http://schemas.microsoft.com/office/drawing/2014/main" id="{2B395F8D-D2D6-46E9-A9E6-236C365E0BE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048832" y="1365166"/>
            <a:ext cx="3726000" cy="381000"/>
          </a:xfrm>
          <a:ln>
            <a:noFill/>
            <a:miter lim="800000"/>
          </a:ln>
        </p:spPr>
        <p:txBody>
          <a:bodyPr lIns="91440">
            <a:noAutofit/>
          </a:bodyPr>
          <a:lstStyle>
            <a:lvl1pPr marL="0" indent="0">
              <a:spcBef>
                <a:spcPts val="0"/>
              </a:spcBef>
              <a:buNone/>
              <a:defRPr sz="2200" b="1" baseline="0">
                <a:latin typeface="+mn-lt"/>
              </a:defRPr>
            </a:lvl1pPr>
            <a:lvl2pPr marL="0" indent="0">
              <a:spcBef>
                <a:spcPts val="0"/>
              </a:spcBef>
              <a:buNone/>
              <a:defRPr sz="2400"/>
            </a:lvl2pPr>
            <a:lvl3pPr marL="0" indent="0">
              <a:spcBef>
                <a:spcPts val="0"/>
              </a:spcBef>
              <a:buNone/>
              <a:defRPr sz="2400"/>
            </a:lvl3pPr>
            <a:lvl4pPr marL="0" indent="0">
              <a:spcBef>
                <a:spcPts val="0"/>
              </a:spcBef>
              <a:buNone/>
              <a:defRPr sz="2400"/>
            </a:lvl4pPr>
            <a:lvl5pPr marL="0" indent="0">
              <a:spcBef>
                <a:spcPts val="0"/>
              </a:spcBef>
              <a:buNone/>
              <a:defRPr sz="2400"/>
            </a:lvl5pPr>
            <a:lvl6pPr marL="0" indent="0">
              <a:spcBef>
                <a:spcPts val="0"/>
              </a:spcBef>
              <a:buNone/>
              <a:defRPr sz="2400"/>
            </a:lvl6pPr>
            <a:lvl7pPr marL="0" indent="0">
              <a:spcBef>
                <a:spcPts val="0"/>
              </a:spcBef>
              <a:buNone/>
              <a:defRPr sz="2400"/>
            </a:lvl7pPr>
            <a:lvl8pPr marL="0" indent="0">
              <a:spcBef>
                <a:spcPts val="0"/>
              </a:spcBef>
              <a:buNone/>
              <a:defRPr sz="2400"/>
            </a:lvl8pPr>
            <a:lvl9pPr marL="0" indent="0">
              <a:spcBef>
                <a:spcPts val="0"/>
              </a:spcBef>
              <a:buNone/>
              <a:defRPr sz="2400"/>
            </a:lvl9pPr>
          </a:lstStyle>
          <a:p>
            <a:pPr lvl="0"/>
            <a:r>
              <a:rPr lang="en-US" dirty="0"/>
              <a:t>Click to add one-line heading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F2DA2588-EB78-4045-A57D-317AA672516D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4265611" y="1747514"/>
            <a:ext cx="3628710" cy="4352042"/>
          </a:xfrm>
          <a:ln>
            <a:noFill/>
            <a:miter lim="800000"/>
          </a:ln>
        </p:spPr>
        <p:txBody>
          <a:bodyPr lIns="0" rIns="0"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0" name="Heading 2">
            <a:extLst>
              <a:ext uri="{FF2B5EF4-FFF2-40B4-BE49-F238E27FC236}">
                <a16:creationId xmlns:a16="http://schemas.microsoft.com/office/drawing/2014/main" id="{1E3C34FD-66F2-429D-BA98-17802C5C837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168321" y="1365166"/>
            <a:ext cx="3726000" cy="381000"/>
          </a:xfrm>
          <a:ln>
            <a:noFill/>
            <a:miter lim="800000"/>
          </a:ln>
        </p:spPr>
        <p:txBody>
          <a:bodyPr lIns="91440">
            <a:noAutofit/>
          </a:bodyPr>
          <a:lstStyle>
            <a:lvl1pPr marL="0" indent="0">
              <a:spcBef>
                <a:spcPts val="0"/>
              </a:spcBef>
              <a:buNone/>
              <a:defRPr sz="2200" b="1" baseline="0">
                <a:latin typeface="+mn-lt"/>
              </a:defRPr>
            </a:lvl1pPr>
            <a:lvl2pPr marL="0" indent="0">
              <a:spcBef>
                <a:spcPts val="0"/>
              </a:spcBef>
              <a:buNone/>
              <a:defRPr sz="2400"/>
            </a:lvl2pPr>
            <a:lvl3pPr marL="0" indent="0">
              <a:spcBef>
                <a:spcPts val="0"/>
              </a:spcBef>
              <a:buNone/>
              <a:defRPr sz="2400"/>
            </a:lvl3pPr>
            <a:lvl4pPr marL="0" indent="0">
              <a:spcBef>
                <a:spcPts val="0"/>
              </a:spcBef>
              <a:buNone/>
              <a:defRPr sz="2400"/>
            </a:lvl4pPr>
            <a:lvl5pPr marL="0" indent="0">
              <a:spcBef>
                <a:spcPts val="0"/>
              </a:spcBef>
              <a:buNone/>
              <a:defRPr sz="2400"/>
            </a:lvl5pPr>
            <a:lvl6pPr marL="0" indent="0">
              <a:spcBef>
                <a:spcPts val="0"/>
              </a:spcBef>
              <a:buNone/>
              <a:defRPr sz="2400"/>
            </a:lvl6pPr>
            <a:lvl7pPr marL="0" indent="0">
              <a:spcBef>
                <a:spcPts val="0"/>
              </a:spcBef>
              <a:buNone/>
              <a:defRPr sz="2400"/>
            </a:lvl7pPr>
            <a:lvl8pPr marL="0" indent="0">
              <a:spcBef>
                <a:spcPts val="0"/>
              </a:spcBef>
              <a:buNone/>
              <a:defRPr sz="2400"/>
            </a:lvl8pPr>
            <a:lvl9pPr marL="0" indent="0">
              <a:spcBef>
                <a:spcPts val="0"/>
              </a:spcBef>
              <a:buNone/>
              <a:defRPr sz="2400"/>
            </a:lvl9pPr>
          </a:lstStyle>
          <a:p>
            <a:pPr lvl="0"/>
            <a:r>
              <a:rPr lang="en-US" dirty="0"/>
              <a:t>Click to add one-line heading</a:t>
            </a:r>
          </a:p>
        </p:txBody>
      </p:sp>
      <p:sp>
        <p:nvSpPr>
          <p:cNvPr id="31" name="Content Placeholder 1">
            <a:extLst>
              <a:ext uri="{FF2B5EF4-FFF2-40B4-BE49-F238E27FC236}">
                <a16:creationId xmlns:a16="http://schemas.microsoft.com/office/drawing/2014/main" id="{31336B0C-F91E-47D8-936F-836334818CB0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385100" y="1747514"/>
            <a:ext cx="3628710" cy="4352042"/>
          </a:xfrm>
          <a:ln>
            <a:noFill/>
            <a:miter lim="800000"/>
          </a:ln>
        </p:spPr>
        <p:txBody>
          <a:bodyPr lIns="0" rIns="0"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9" name="Heading 1">
            <a:extLst>
              <a:ext uri="{FF2B5EF4-FFF2-40B4-BE49-F238E27FC236}">
                <a16:creationId xmlns:a16="http://schemas.microsoft.com/office/drawing/2014/main" id="{2C5A79F9-54A7-42C3-958C-707025A7513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87427" y="1365166"/>
            <a:ext cx="3726383" cy="381000"/>
          </a:xfrm>
          <a:ln>
            <a:noFill/>
            <a:miter lim="800000"/>
          </a:ln>
        </p:spPr>
        <p:txBody>
          <a:bodyPr lIns="91440">
            <a:noAutofit/>
          </a:bodyPr>
          <a:lstStyle>
            <a:lvl1pPr marL="0" indent="0">
              <a:spcBef>
                <a:spcPts val="0"/>
              </a:spcBef>
              <a:buNone/>
              <a:defRPr sz="2200" b="1" baseline="0">
                <a:latin typeface="+mn-lt"/>
              </a:defRPr>
            </a:lvl1pPr>
            <a:lvl2pPr marL="0" indent="0">
              <a:spcBef>
                <a:spcPts val="0"/>
              </a:spcBef>
              <a:buNone/>
              <a:defRPr sz="2400"/>
            </a:lvl2pPr>
            <a:lvl3pPr marL="0" indent="0">
              <a:spcBef>
                <a:spcPts val="0"/>
              </a:spcBef>
              <a:buNone/>
              <a:defRPr sz="2400"/>
            </a:lvl3pPr>
            <a:lvl4pPr marL="0" indent="0">
              <a:spcBef>
                <a:spcPts val="0"/>
              </a:spcBef>
              <a:buNone/>
              <a:defRPr sz="2400"/>
            </a:lvl4pPr>
            <a:lvl5pPr marL="0" indent="0">
              <a:spcBef>
                <a:spcPts val="0"/>
              </a:spcBef>
              <a:buNone/>
              <a:defRPr sz="2400"/>
            </a:lvl5pPr>
            <a:lvl6pPr marL="0" indent="0">
              <a:spcBef>
                <a:spcPts val="0"/>
              </a:spcBef>
              <a:buNone/>
              <a:defRPr sz="2400"/>
            </a:lvl6pPr>
            <a:lvl7pPr marL="0" indent="0">
              <a:spcBef>
                <a:spcPts val="0"/>
              </a:spcBef>
              <a:buNone/>
              <a:defRPr sz="2400"/>
            </a:lvl7pPr>
            <a:lvl8pPr marL="0" indent="0">
              <a:spcBef>
                <a:spcPts val="0"/>
              </a:spcBef>
              <a:buNone/>
              <a:defRPr sz="2400"/>
            </a:lvl8pPr>
            <a:lvl9pPr marL="0" indent="0">
              <a:spcBef>
                <a:spcPts val="0"/>
              </a:spcBef>
              <a:buNone/>
              <a:defRPr sz="2400"/>
            </a:lvl9pPr>
          </a:lstStyle>
          <a:p>
            <a:pPr lvl="0"/>
            <a:r>
              <a:rPr lang="en-US" dirty="0"/>
              <a:t>Click to add one-line heading</a:t>
            </a:r>
          </a:p>
        </p:txBody>
      </p:sp>
      <p:sp>
        <p:nvSpPr>
          <p:cNvPr id="28" name="Bar"/>
          <p:cNvSpPr/>
          <p:nvPr userDrawn="1"/>
        </p:nvSpPr>
        <p:spPr>
          <a:xfrm>
            <a:off x="385100" y="1189495"/>
            <a:ext cx="685711" cy="54864"/>
          </a:xfrm>
          <a:prstGeom prst="rect">
            <a:avLst/>
          </a:prstGeom>
          <a:solidFill>
            <a:srgbClr val="01A9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88421"/>
            <a:endParaRPr lang="en-US" sz="2150" dirty="0">
              <a:solidFill>
                <a:prstClr val="white"/>
              </a:solidFill>
              <a:latin typeface="+mn-lt"/>
            </a:endParaRPr>
          </a:p>
        </p:txBody>
      </p:sp>
      <p:sp>
        <p:nvSpPr>
          <p:cNvPr id="14" name="Subtitle">
            <a:extLst>
              <a:ext uri="{FF2B5EF4-FFF2-40B4-BE49-F238E27FC236}">
                <a16:creationId xmlns:a16="http://schemas.microsoft.com/office/drawing/2014/main" id="{C831EBB5-21C4-4F56-9D7F-EDB7844B96A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81746" y="704332"/>
            <a:ext cx="11498270" cy="381000"/>
          </a:xfrm>
        </p:spPr>
        <p:txBody>
          <a:bodyPr vert="horz" lIns="91440" tIns="91440" rIns="91440" bIns="91440" rtlCol="0" anchor="ctr">
            <a:noAutofit/>
          </a:bodyPr>
          <a:lstStyle>
            <a:lvl1pPr marL="0" indent="0">
              <a:buNone/>
              <a:defRPr sz="2400" baseline="0" dirty="0">
                <a:latin typeface="+mn-lt"/>
              </a:defRPr>
            </a:lvl1pPr>
          </a:lstStyle>
          <a:p>
            <a:pPr marL="182880" lvl="0" indent="-182880">
              <a:spcBef>
                <a:spcPts val="0"/>
              </a:spcBef>
            </a:pPr>
            <a:r>
              <a:rPr lang="en-US" dirty="0"/>
              <a:t>Click to add one-line subtitle</a:t>
            </a:r>
          </a:p>
        </p:txBody>
      </p:sp>
      <p:sp>
        <p:nvSpPr>
          <p:cNvPr id="4" name="Title">
            <a:extLst>
              <a:ext uri="{FF2B5EF4-FFF2-40B4-BE49-F238E27FC236}">
                <a16:creationId xmlns:a16="http://schemas.microsoft.com/office/drawing/2014/main" id="{C9EF0ECA-DE60-41FE-A905-507AB710EE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FF0756C0-7641-4173-A68F-865597D4BB0D}"/>
              </a:ext>
            </a:extLst>
          </p:cNvPr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pPr defTabSz="1088421"/>
            <a:fld id="{104FC826-72BB-4AF1-BA01-A94F7396A7DC}" type="slidenum">
              <a:rPr lang="en-US" smtClean="0"/>
              <a:pPr defTabSz="1088421"/>
              <a:t>‹#›</a:t>
            </a:fld>
            <a:endParaRPr lang="en-US" dirty="0"/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3221C879-23BF-48A0-9B6C-5B66C3419755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r>
              <a:rPr lang="en-US"/>
              <a:t>HPE Internal Use Only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2634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Bar"/>
          <p:cNvSpPr/>
          <p:nvPr userDrawn="1"/>
        </p:nvSpPr>
        <p:spPr>
          <a:xfrm>
            <a:off x="385100" y="973275"/>
            <a:ext cx="685711" cy="54864"/>
          </a:xfrm>
          <a:prstGeom prst="rect">
            <a:avLst/>
          </a:prstGeom>
          <a:solidFill>
            <a:srgbClr val="01A9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88421"/>
            <a:endParaRPr lang="en-US" sz="2150" dirty="0">
              <a:solidFill>
                <a:prstClr val="white"/>
              </a:solidFill>
              <a:latin typeface="MetricHPE" panose="020B0503030202060203" pitchFamily="34" charset="-18"/>
            </a:endParaRPr>
          </a:p>
        </p:txBody>
      </p:sp>
      <p:sp>
        <p:nvSpPr>
          <p:cNvPr id="4" name="Title">
            <a:extLst>
              <a:ext uri="{FF2B5EF4-FFF2-40B4-BE49-F238E27FC236}">
                <a16:creationId xmlns:a16="http://schemas.microsoft.com/office/drawing/2014/main" id="{EAE54251-B0D2-4947-83BB-BD7F95F3A0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8287B217-2E30-4712-99AE-652EEDB044C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defTabSz="1088421"/>
            <a:fld id="{104FC826-72BB-4AF1-BA01-A94F7396A7DC}" type="slidenum">
              <a:rPr lang="en-US" smtClean="0"/>
              <a:pPr defTabSz="1088421"/>
              <a:t>‹#›</a:t>
            </a:fld>
            <a:endParaRPr lang="en-US" dirty="0"/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64EA22A1-FE1F-4F4A-9C07-F0E86D67EF4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HPE Internal Use Only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9791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ubtitle">
            <a:extLst>
              <a:ext uri="{FF2B5EF4-FFF2-40B4-BE49-F238E27FC236}">
                <a16:creationId xmlns:a16="http://schemas.microsoft.com/office/drawing/2014/main" id="{71AE6212-DACF-49FB-929D-2FA8B00CFD7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81746" y="704332"/>
            <a:ext cx="11529254" cy="381000"/>
          </a:xfrm>
        </p:spPr>
        <p:txBody>
          <a:bodyPr vert="horz" lIns="91440" tIns="91440" rIns="91440" bIns="91440" rtlCol="0" anchor="ctr">
            <a:noAutofit/>
          </a:bodyPr>
          <a:lstStyle>
            <a:lvl1pPr marL="0" indent="0">
              <a:buNone/>
              <a:defRPr sz="2400" baseline="0" dirty="0">
                <a:latin typeface="+mn-lt"/>
              </a:defRPr>
            </a:lvl1pPr>
          </a:lstStyle>
          <a:p>
            <a:pPr marL="182880" lvl="0" indent="-182880">
              <a:spcBef>
                <a:spcPts val="0"/>
              </a:spcBef>
            </a:pPr>
            <a:r>
              <a:rPr lang="en-US" dirty="0"/>
              <a:t>Click to add one-line subtitle</a:t>
            </a:r>
          </a:p>
        </p:txBody>
      </p:sp>
      <p:sp>
        <p:nvSpPr>
          <p:cNvPr id="10" name="Bar"/>
          <p:cNvSpPr/>
          <p:nvPr userDrawn="1"/>
        </p:nvSpPr>
        <p:spPr>
          <a:xfrm>
            <a:off x="385100" y="1189495"/>
            <a:ext cx="685711" cy="54864"/>
          </a:xfrm>
          <a:prstGeom prst="rect">
            <a:avLst/>
          </a:prstGeom>
          <a:solidFill>
            <a:srgbClr val="01A9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88421"/>
            <a:endParaRPr lang="en-US" sz="2150" dirty="0">
              <a:solidFill>
                <a:prstClr val="white"/>
              </a:solidFill>
              <a:latin typeface="MetricHPE" panose="020B0503030202060203" pitchFamily="34" charset="-18"/>
            </a:endParaRP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90391D03-EF6B-45A2-9268-5A807C7AE7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Footer Placeholder">
            <a:extLst>
              <a:ext uri="{FF2B5EF4-FFF2-40B4-BE49-F238E27FC236}">
                <a16:creationId xmlns:a16="http://schemas.microsoft.com/office/drawing/2014/main" id="{D8B57979-9B2D-4984-B19E-0EFD2E111CE9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/>
              <a:t>HPE Internal Use Only</a:t>
            </a:r>
            <a:endParaRPr lang="en-US" dirty="0"/>
          </a:p>
        </p:txBody>
      </p:sp>
      <p:sp>
        <p:nvSpPr>
          <p:cNvPr id="4" name="Slide Number Placeholder">
            <a:extLst>
              <a:ext uri="{FF2B5EF4-FFF2-40B4-BE49-F238E27FC236}">
                <a16:creationId xmlns:a16="http://schemas.microsoft.com/office/drawing/2014/main" id="{FA02681C-9BC6-4D8A-BB6B-D65D1A039593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defTabSz="1088421"/>
            <a:fld id="{104FC826-72BB-4AF1-BA01-A94F7396A7DC}" type="slidenum">
              <a:rPr lang="en-US" smtClean="0"/>
              <a:pPr defTabSz="1088421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9388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, 2 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ar">
            <a:extLst>
              <a:ext uri="{FF2B5EF4-FFF2-40B4-BE49-F238E27FC236}">
                <a16:creationId xmlns:a16="http://schemas.microsoft.com/office/drawing/2014/main" id="{8EF5646D-2EB2-41E1-98F7-8AFF5323E04E}"/>
              </a:ext>
            </a:extLst>
          </p:cNvPr>
          <p:cNvSpPr/>
          <p:nvPr userDrawn="1"/>
        </p:nvSpPr>
        <p:spPr>
          <a:xfrm>
            <a:off x="385100" y="1247488"/>
            <a:ext cx="685711" cy="54864"/>
          </a:xfrm>
          <a:prstGeom prst="rect">
            <a:avLst/>
          </a:prstGeom>
          <a:solidFill>
            <a:srgbClr val="01A9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88421"/>
            <a:endParaRPr lang="en-US" sz="2150" dirty="0">
              <a:solidFill>
                <a:prstClr val="white"/>
              </a:solidFill>
              <a:latin typeface="MetricHPE" panose="020B0503030202060203" pitchFamily="34" charset="-18"/>
            </a:endParaRPr>
          </a:p>
        </p:txBody>
      </p:sp>
      <p:sp>
        <p:nvSpPr>
          <p:cNvPr id="17" name="Title">
            <a:extLst>
              <a:ext uri="{FF2B5EF4-FFF2-40B4-BE49-F238E27FC236}">
                <a16:creationId xmlns:a16="http://schemas.microsoft.com/office/drawing/2014/main" id="{7764AC2A-714D-48E6-8850-2398C74A590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9123" y="398368"/>
            <a:ext cx="11494890" cy="868680"/>
          </a:xfrm>
        </p:spPr>
        <p:txBody>
          <a:bodyPr anchor="b"/>
          <a:lstStyle>
            <a:lvl1pPr>
              <a:defRPr/>
            </a:lvl1pPr>
          </a:lstStyle>
          <a:p>
            <a:r>
              <a:rPr lang="en-US" dirty="0"/>
              <a:t>Click to Add</a:t>
            </a:r>
            <a:br>
              <a:rPr lang="en-US" dirty="0"/>
            </a:br>
            <a:r>
              <a:rPr lang="en-US" dirty="0"/>
              <a:t>Two-Line Title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EBA2B6B1-8B85-4F7A-B1B8-3C2A2CA72C1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defTabSz="1088421"/>
            <a:fld id="{104FC826-72BB-4AF1-BA01-A94F7396A7DC}" type="slidenum">
              <a:rPr lang="en-US" smtClean="0"/>
              <a:pPr defTabSz="1088421"/>
              <a:t>‹#›</a:t>
            </a:fld>
            <a:endParaRPr lang="en-US" dirty="0"/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F6172FFC-9966-4FB3-B3D2-FBE84B01901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HPE Internal Use Only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3658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Subtitle, 2 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btitle">
            <a:extLst>
              <a:ext uri="{FF2B5EF4-FFF2-40B4-BE49-F238E27FC236}">
                <a16:creationId xmlns:a16="http://schemas.microsoft.com/office/drawing/2014/main" id="{6957406C-CA6F-47F8-9FC9-A15BE313C41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81746" y="1178166"/>
            <a:ext cx="11529254" cy="381000"/>
          </a:xfrm>
        </p:spPr>
        <p:txBody>
          <a:bodyPr vert="horz" lIns="91440" tIns="91440" rIns="91440" bIns="91440" rtlCol="0" anchor="ctr">
            <a:noAutofit/>
          </a:bodyPr>
          <a:lstStyle>
            <a:lvl1pPr marL="0" indent="0">
              <a:buNone/>
              <a:defRPr sz="2400" baseline="0" dirty="0">
                <a:latin typeface="+mn-lt"/>
              </a:defRPr>
            </a:lvl1pPr>
          </a:lstStyle>
          <a:p>
            <a:pPr marL="182880" lvl="0" indent="-182880">
              <a:spcBef>
                <a:spcPts val="0"/>
              </a:spcBef>
            </a:pPr>
            <a:r>
              <a:rPr lang="en-US" dirty="0"/>
              <a:t>Click to add one-line subtitle</a:t>
            </a:r>
          </a:p>
        </p:txBody>
      </p:sp>
      <p:sp>
        <p:nvSpPr>
          <p:cNvPr id="10" name="Bar">
            <a:extLst>
              <a:ext uri="{FF2B5EF4-FFF2-40B4-BE49-F238E27FC236}">
                <a16:creationId xmlns:a16="http://schemas.microsoft.com/office/drawing/2014/main" id="{371489F8-FD72-440E-84EC-51D4A768BB5E}"/>
              </a:ext>
            </a:extLst>
          </p:cNvPr>
          <p:cNvSpPr/>
          <p:nvPr userDrawn="1"/>
        </p:nvSpPr>
        <p:spPr>
          <a:xfrm>
            <a:off x="385100" y="1663329"/>
            <a:ext cx="685711" cy="54864"/>
          </a:xfrm>
          <a:prstGeom prst="rect">
            <a:avLst/>
          </a:prstGeom>
          <a:solidFill>
            <a:srgbClr val="01A9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88421"/>
            <a:endParaRPr lang="en-US" sz="2150" dirty="0">
              <a:solidFill>
                <a:prstClr val="white"/>
              </a:solidFill>
              <a:latin typeface="MetricHPE" panose="020B0503030202060203" pitchFamily="34" charset="-18"/>
            </a:endParaRPr>
          </a:p>
        </p:txBody>
      </p:sp>
      <p:sp>
        <p:nvSpPr>
          <p:cNvPr id="22" name="Title">
            <a:extLst>
              <a:ext uri="{FF2B5EF4-FFF2-40B4-BE49-F238E27FC236}">
                <a16:creationId xmlns:a16="http://schemas.microsoft.com/office/drawing/2014/main" id="{5535819F-7681-4776-AE9B-BEAB22E80CF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9123" y="398368"/>
            <a:ext cx="11494890" cy="868680"/>
          </a:xfrm>
        </p:spPr>
        <p:txBody>
          <a:bodyPr anchor="b"/>
          <a:lstStyle>
            <a:lvl1pPr>
              <a:defRPr/>
            </a:lvl1pPr>
          </a:lstStyle>
          <a:p>
            <a:r>
              <a:rPr lang="en-US" dirty="0"/>
              <a:t>Click to Add</a:t>
            </a:r>
            <a:br>
              <a:rPr lang="en-US" dirty="0"/>
            </a:br>
            <a:r>
              <a:rPr lang="en-US" dirty="0"/>
              <a:t>Two-Line Title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C903090B-018E-41F6-821A-0DB185B16788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defTabSz="1088421"/>
            <a:fld id="{104FC826-72BB-4AF1-BA01-A94F7396A7DC}" type="slidenum">
              <a:rPr lang="en-US" smtClean="0"/>
              <a:pPr defTabSz="1088421"/>
              <a:t>‹#›</a:t>
            </a:fld>
            <a:endParaRPr lang="en-US" dirty="0"/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4EE71AD2-3B17-4BBC-A780-3AEAE01E7470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/>
              <a:t>HPE Internal Use Only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8721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,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Bar"/>
          <p:cNvSpPr/>
          <p:nvPr userDrawn="1"/>
        </p:nvSpPr>
        <p:spPr>
          <a:xfrm>
            <a:off x="385100" y="3616182"/>
            <a:ext cx="685711" cy="54864"/>
          </a:xfrm>
          <a:prstGeom prst="rect">
            <a:avLst/>
          </a:prstGeom>
          <a:solidFill>
            <a:srgbClr val="01A9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88421"/>
            <a:endParaRPr lang="en-US" sz="2150" dirty="0">
              <a:solidFill>
                <a:prstClr val="white"/>
              </a:solidFill>
              <a:latin typeface="MetricHPE" panose="020B0503030202060203" pitchFamily="34" charset="-18"/>
            </a:endParaRPr>
          </a:p>
        </p:txBody>
      </p:sp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289123" y="2676894"/>
            <a:ext cx="3685309" cy="868680"/>
          </a:xfrm>
        </p:spPr>
        <p:txBody>
          <a:bodyPr anchor="b"/>
          <a:lstStyle>
            <a:lvl1pPr>
              <a:defRPr/>
            </a:lvl1pPr>
          </a:lstStyle>
          <a:p>
            <a:r>
              <a:rPr lang="en-US" dirty="0"/>
              <a:t>Click to Add</a:t>
            </a:r>
            <a:br>
              <a:rPr lang="en-US" dirty="0"/>
            </a:br>
            <a:r>
              <a:rPr lang="en-US" dirty="0"/>
              <a:t>multi-Line Title</a:t>
            </a:r>
          </a:p>
        </p:txBody>
      </p:sp>
      <p:sp>
        <p:nvSpPr>
          <p:cNvPr id="4" name="Slide Number Placeholder">
            <a:extLst>
              <a:ext uri="{FF2B5EF4-FFF2-40B4-BE49-F238E27FC236}">
                <a16:creationId xmlns:a16="http://schemas.microsoft.com/office/drawing/2014/main" id="{2818CA98-330E-4FE7-B6FF-632E3112335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defTabSz="1088421"/>
            <a:fld id="{104FC826-72BB-4AF1-BA01-A94F7396A7DC}" type="slidenum">
              <a:rPr lang="en-US" smtClean="0"/>
              <a:pPr defTabSz="1088421"/>
              <a:t>‹#›</a:t>
            </a:fld>
            <a:endParaRPr lang="en-US" dirty="0"/>
          </a:p>
        </p:txBody>
      </p:sp>
      <p:sp>
        <p:nvSpPr>
          <p:cNvPr id="3" name="Footer Placeholder">
            <a:extLst>
              <a:ext uri="{FF2B5EF4-FFF2-40B4-BE49-F238E27FC236}">
                <a16:creationId xmlns:a16="http://schemas.microsoft.com/office/drawing/2014/main" id="{1F90604F-7FA1-41D8-9914-866F3305034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HPE Internal Use Only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4562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,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"/>
          <p:cNvSpPr>
            <a:spLocks noGrp="1"/>
          </p:cNvSpPr>
          <p:nvPr>
            <p:ph sz="quarter" idx="13"/>
          </p:nvPr>
        </p:nvSpPr>
        <p:spPr>
          <a:xfrm>
            <a:off x="4076700" y="331788"/>
            <a:ext cx="7734300" cy="5764212"/>
          </a:xfrm>
        </p:spPr>
        <p:txBody>
          <a:bodyPr anchor="ctr"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Bar"/>
          <p:cNvSpPr/>
          <p:nvPr userDrawn="1"/>
        </p:nvSpPr>
        <p:spPr>
          <a:xfrm>
            <a:off x="385100" y="3616182"/>
            <a:ext cx="685711" cy="54864"/>
          </a:xfrm>
          <a:prstGeom prst="rect">
            <a:avLst/>
          </a:prstGeom>
          <a:solidFill>
            <a:srgbClr val="01A9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88421"/>
            <a:endParaRPr lang="en-US" sz="2150" dirty="0">
              <a:solidFill>
                <a:prstClr val="white"/>
              </a:solidFill>
              <a:latin typeface="MetricHPE" panose="020B0503030202060203" pitchFamily="34" charset="-18"/>
            </a:endParaRPr>
          </a:p>
        </p:txBody>
      </p:sp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289122" y="2676894"/>
            <a:ext cx="3536373" cy="868680"/>
          </a:xfrm>
        </p:spPr>
        <p:txBody>
          <a:bodyPr anchor="b"/>
          <a:lstStyle>
            <a:lvl1pPr>
              <a:defRPr/>
            </a:lvl1pPr>
          </a:lstStyle>
          <a:p>
            <a:r>
              <a:rPr lang="en-US" dirty="0"/>
              <a:t>Click to Add</a:t>
            </a:r>
            <a:br>
              <a:rPr lang="en-US" dirty="0"/>
            </a:br>
            <a:r>
              <a:rPr lang="en-US" dirty="0"/>
              <a:t>multi-Line Title</a:t>
            </a:r>
          </a:p>
        </p:txBody>
      </p:sp>
      <p:sp>
        <p:nvSpPr>
          <p:cNvPr id="4" name="Slide Number Placeholder">
            <a:extLst>
              <a:ext uri="{FF2B5EF4-FFF2-40B4-BE49-F238E27FC236}">
                <a16:creationId xmlns:a16="http://schemas.microsoft.com/office/drawing/2014/main" id="{92DC03DA-1907-4E05-9BC8-105621713139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defTabSz="1088421"/>
            <a:fld id="{104FC826-72BB-4AF1-BA01-A94F7396A7DC}" type="slidenum">
              <a:rPr lang="en-US" smtClean="0"/>
              <a:pPr defTabSz="1088421"/>
              <a:t>‹#›</a:t>
            </a:fld>
            <a:endParaRPr lang="en-US" dirty="0"/>
          </a:p>
        </p:txBody>
      </p:sp>
      <p:sp>
        <p:nvSpPr>
          <p:cNvPr id="3" name="Footer Placeholder">
            <a:extLst>
              <a:ext uri="{FF2B5EF4-FFF2-40B4-BE49-F238E27FC236}">
                <a16:creationId xmlns:a16="http://schemas.microsoft.com/office/drawing/2014/main" id="{DB2C94F6-2456-49E7-A85E-744A4B16A883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/>
              <a:t>HPE Internal Use Only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0461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and Content,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"/>
          <p:cNvSpPr>
            <a:spLocks noGrp="1"/>
          </p:cNvSpPr>
          <p:nvPr>
            <p:ph sz="quarter" idx="13"/>
          </p:nvPr>
        </p:nvSpPr>
        <p:spPr>
          <a:xfrm>
            <a:off x="4076700" y="331788"/>
            <a:ext cx="7734300" cy="5764212"/>
          </a:xfrm>
        </p:spPr>
        <p:txBody>
          <a:bodyPr anchor="ctr"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Bar"/>
          <p:cNvSpPr/>
          <p:nvPr userDrawn="1"/>
        </p:nvSpPr>
        <p:spPr>
          <a:xfrm>
            <a:off x="385100" y="3616182"/>
            <a:ext cx="685711" cy="54864"/>
          </a:xfrm>
          <a:prstGeom prst="rect">
            <a:avLst/>
          </a:prstGeom>
          <a:solidFill>
            <a:srgbClr val="01A9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88421"/>
            <a:endParaRPr lang="en-US" sz="2150" dirty="0">
              <a:solidFill>
                <a:prstClr val="white"/>
              </a:solidFill>
              <a:latin typeface="MetricHPE" panose="020B0503030202060203" pitchFamily="34" charset="-18"/>
            </a:endParaRPr>
          </a:p>
        </p:txBody>
      </p:sp>
      <p:sp>
        <p:nvSpPr>
          <p:cNvPr id="10" name="Text Placeholder"/>
          <p:cNvSpPr>
            <a:spLocks noGrp="1"/>
          </p:cNvSpPr>
          <p:nvPr>
            <p:ph type="body" sz="quarter" idx="14" hasCustomPrompt="1"/>
          </p:nvPr>
        </p:nvSpPr>
        <p:spPr>
          <a:xfrm>
            <a:off x="289122" y="2691855"/>
            <a:ext cx="3566206" cy="795528"/>
          </a:xfrm>
        </p:spPr>
        <p:txBody>
          <a:bodyPr vert="horz" lIns="91440" tIns="91440" rIns="91440" bIns="91440" rtlCol="0" anchor="ctr">
            <a:noAutofit/>
          </a:bodyPr>
          <a:lstStyle>
            <a:lvl1pPr>
              <a:defRPr sz="2400" baseline="0" dirty="0">
                <a:latin typeface="+mn-lt"/>
              </a:defRPr>
            </a:lvl1pPr>
          </a:lstStyle>
          <a:p>
            <a:pPr marL="0" lvl="0" indent="0">
              <a:spcBef>
                <a:spcPts val="0"/>
              </a:spcBef>
              <a:buNone/>
            </a:pPr>
            <a:r>
              <a:rPr lang="en-US" dirty="0"/>
              <a:t>Click to add</a:t>
            </a:r>
            <a:br>
              <a:rPr lang="en-US" dirty="0"/>
            </a:br>
            <a:r>
              <a:rPr lang="en-US" dirty="0"/>
              <a:t>two-line subtitle</a:t>
            </a:r>
          </a:p>
        </p:txBody>
      </p:sp>
      <p:sp>
        <p:nvSpPr>
          <p:cNvPr id="14" name="Title"/>
          <p:cNvSpPr>
            <a:spLocks noGrp="1"/>
          </p:cNvSpPr>
          <p:nvPr>
            <p:ph type="title" hasCustomPrompt="1"/>
          </p:nvPr>
        </p:nvSpPr>
        <p:spPr>
          <a:xfrm>
            <a:off x="289122" y="1980879"/>
            <a:ext cx="3566206" cy="868680"/>
          </a:xfrm>
        </p:spPr>
        <p:txBody>
          <a:bodyPr anchor="b"/>
          <a:lstStyle>
            <a:lvl1pPr>
              <a:defRPr/>
            </a:lvl1pPr>
          </a:lstStyle>
          <a:p>
            <a:r>
              <a:rPr lang="en-US" dirty="0"/>
              <a:t>Click to Add</a:t>
            </a:r>
            <a:br>
              <a:rPr lang="en-US" dirty="0"/>
            </a:br>
            <a:r>
              <a:rPr lang="en-US" dirty="0"/>
              <a:t>multi-Line Title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C2D12F7D-5A80-4CB3-A519-0EC3099CAB83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 defTabSz="1088421"/>
            <a:fld id="{104FC826-72BB-4AF1-BA01-A94F7396A7DC}" type="slidenum">
              <a:rPr lang="en-US" smtClean="0"/>
              <a:pPr defTabSz="1088421"/>
              <a:t>‹#›</a:t>
            </a:fld>
            <a:endParaRPr lang="en-US" dirty="0"/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0977D698-96B1-4B1C-AC10-E28AA670736D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HPE Internal Use Only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7944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and Caption,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"/>
          <p:cNvSpPr>
            <a:spLocks noGrp="1"/>
          </p:cNvSpPr>
          <p:nvPr>
            <p:ph sz="quarter" idx="13"/>
          </p:nvPr>
        </p:nvSpPr>
        <p:spPr>
          <a:xfrm>
            <a:off x="4076700" y="331788"/>
            <a:ext cx="7734300" cy="5764212"/>
          </a:xfrm>
        </p:spPr>
        <p:txBody>
          <a:bodyPr anchor="ctr"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 Placeholder"/>
          <p:cNvSpPr>
            <a:spLocks noGrp="1"/>
          </p:cNvSpPr>
          <p:nvPr>
            <p:ph type="body" sz="quarter" idx="14"/>
          </p:nvPr>
        </p:nvSpPr>
        <p:spPr>
          <a:xfrm>
            <a:off x="278732" y="2534960"/>
            <a:ext cx="3546475" cy="3446462"/>
          </a:xfrm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Bar"/>
          <p:cNvSpPr/>
          <p:nvPr userDrawn="1"/>
        </p:nvSpPr>
        <p:spPr>
          <a:xfrm>
            <a:off x="385100" y="2356608"/>
            <a:ext cx="685711" cy="54864"/>
          </a:xfrm>
          <a:prstGeom prst="rect">
            <a:avLst/>
          </a:prstGeom>
          <a:solidFill>
            <a:srgbClr val="01A9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88421"/>
            <a:endParaRPr lang="en-US" sz="2150" dirty="0">
              <a:solidFill>
                <a:prstClr val="white"/>
              </a:solidFill>
              <a:latin typeface="MetricHPE" panose="020B0503030202060203" pitchFamily="34" charset="-18"/>
            </a:endParaRPr>
          </a:p>
        </p:txBody>
      </p:sp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289123" y="1417320"/>
            <a:ext cx="3536373" cy="868680"/>
          </a:xfrm>
        </p:spPr>
        <p:txBody>
          <a:bodyPr anchor="b"/>
          <a:lstStyle>
            <a:lvl1pPr>
              <a:defRPr/>
            </a:lvl1pPr>
          </a:lstStyle>
          <a:p>
            <a:r>
              <a:rPr lang="en-US" dirty="0"/>
              <a:t>Click to Add</a:t>
            </a:r>
            <a:br>
              <a:rPr lang="en-US" dirty="0"/>
            </a:br>
            <a:r>
              <a:rPr lang="en-US" dirty="0"/>
              <a:t>multi-Line Title</a:t>
            </a:r>
          </a:p>
        </p:txBody>
      </p:sp>
      <p:sp>
        <p:nvSpPr>
          <p:cNvPr id="4" name="Slide Number Placeholder">
            <a:extLst>
              <a:ext uri="{FF2B5EF4-FFF2-40B4-BE49-F238E27FC236}">
                <a16:creationId xmlns:a16="http://schemas.microsoft.com/office/drawing/2014/main" id="{F37736B1-D7A7-4407-BE85-C3B77D9DE3FC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 defTabSz="1088421"/>
            <a:fld id="{104FC826-72BB-4AF1-BA01-A94F7396A7DC}" type="slidenum">
              <a:rPr lang="en-US" smtClean="0"/>
              <a:pPr defTabSz="1088421"/>
              <a:t>‹#›</a:t>
            </a:fld>
            <a:endParaRPr lang="en-US" dirty="0"/>
          </a:p>
        </p:txBody>
      </p:sp>
      <p:sp>
        <p:nvSpPr>
          <p:cNvPr id="3" name="Footer Placeholder">
            <a:extLst>
              <a:ext uri="{FF2B5EF4-FFF2-40B4-BE49-F238E27FC236}">
                <a16:creationId xmlns:a16="http://schemas.microsoft.com/office/drawing/2014/main" id="{C2633DB1-4E58-49AF-9CC5-F4480459AEB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HPE Internal Use Only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3811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Picture and Caption,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">
            <a:extLst>
              <a:ext uri="{FF2B5EF4-FFF2-40B4-BE49-F238E27FC236}">
                <a16:creationId xmlns:a16="http://schemas.microsoft.com/office/drawing/2014/main" id="{685C0DB9-A0DF-42B9-B705-83944EECB349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744528" y="960404"/>
            <a:ext cx="7447472" cy="5897595"/>
          </a:xfrm>
        </p:spPr>
        <p:txBody>
          <a:bodyPr anchor="ctr"/>
          <a:lstStyle>
            <a:lvl1pPr marL="0" indent="0" algn="ctr">
              <a:buNone/>
              <a:defRPr>
                <a:latin typeface="+mn-lt"/>
              </a:defRPr>
            </a:lvl1pPr>
          </a:lstStyle>
          <a:p>
            <a:r>
              <a:rPr lang="en-US" dirty="0"/>
              <a:t>Click to add edge-to-edge picture</a:t>
            </a:r>
          </a:p>
        </p:txBody>
      </p:sp>
      <p:sp>
        <p:nvSpPr>
          <p:cNvPr id="7" name="Text Placeholder"/>
          <p:cNvSpPr>
            <a:spLocks noGrp="1"/>
          </p:cNvSpPr>
          <p:nvPr>
            <p:ph type="body" sz="quarter" idx="14"/>
          </p:nvPr>
        </p:nvSpPr>
        <p:spPr>
          <a:xfrm>
            <a:off x="278731" y="960405"/>
            <a:ext cx="3546475" cy="4707039"/>
          </a:xfrm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Bar"/>
          <p:cNvSpPr/>
          <p:nvPr userDrawn="1"/>
        </p:nvSpPr>
        <p:spPr>
          <a:xfrm>
            <a:off x="278731" y="819476"/>
            <a:ext cx="685711" cy="54864"/>
          </a:xfrm>
          <a:prstGeom prst="rect">
            <a:avLst/>
          </a:prstGeom>
          <a:solidFill>
            <a:srgbClr val="01A9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88421"/>
            <a:endParaRPr lang="en-US" sz="2150" dirty="0">
              <a:solidFill>
                <a:prstClr val="white"/>
              </a:solidFill>
              <a:latin typeface="MetricHPE" panose="020B0503030202060203" pitchFamily="34" charset="-18"/>
            </a:endParaRPr>
          </a:p>
        </p:txBody>
      </p:sp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278731" y="188350"/>
            <a:ext cx="3620409" cy="545061"/>
          </a:xfrm>
        </p:spPr>
        <p:txBody>
          <a:bodyPr anchor="b"/>
          <a:lstStyle>
            <a:lvl1pPr>
              <a:defRPr/>
            </a:lvl1pPr>
          </a:lstStyle>
          <a:p>
            <a:r>
              <a:rPr lang="en-US" dirty="0"/>
              <a:t>Click to Add</a:t>
            </a:r>
          </a:p>
        </p:txBody>
      </p:sp>
      <p:sp>
        <p:nvSpPr>
          <p:cNvPr id="4" name="Slide Number Placeholder">
            <a:extLst>
              <a:ext uri="{FF2B5EF4-FFF2-40B4-BE49-F238E27FC236}">
                <a16:creationId xmlns:a16="http://schemas.microsoft.com/office/drawing/2014/main" id="{8085FE46-B145-48DA-84CC-BEC7ABB0F6C2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 defTabSz="1088421"/>
            <a:fld id="{104FC826-72BB-4AF1-BA01-A94F7396A7DC}" type="slidenum">
              <a:rPr lang="en-US" smtClean="0"/>
              <a:pPr defTabSz="1088421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535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 Placeholder"/>
          <p:cNvSpPr>
            <a:spLocks noGrp="1"/>
          </p:cNvSpPr>
          <p:nvPr>
            <p:ph type="body" sz="half" idx="2" hasCustomPrompt="1"/>
          </p:nvPr>
        </p:nvSpPr>
        <p:spPr bwMode="ltGray">
          <a:xfrm>
            <a:off x="8526166" y="999674"/>
            <a:ext cx="3257847" cy="5096326"/>
          </a:xfrm>
          <a:noFill/>
          <a:ln w="57150">
            <a:solidFill>
              <a:srgbClr val="32DAC8"/>
            </a:solidFill>
            <a:miter lim="800000"/>
          </a:ln>
        </p:spPr>
        <p:txBody>
          <a:bodyPr lIns="137160" tIns="91440" rIns="137160" bIns="91440">
            <a:noAutofit/>
          </a:bodyPr>
          <a:lstStyle>
            <a:lvl1pPr marL="0" indent="0">
              <a:spcBef>
                <a:spcPts val="900"/>
              </a:spcBef>
              <a:buNone/>
              <a:defRPr sz="2200"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add supporting text</a:t>
            </a:r>
          </a:p>
          <a:p>
            <a:pPr lvl="0"/>
            <a:endParaRPr lang="en-US" dirty="0"/>
          </a:p>
        </p:txBody>
      </p:sp>
      <p:sp>
        <p:nvSpPr>
          <p:cNvPr id="12" name="Content Placeholder">
            <a:extLst>
              <a:ext uri="{FF2B5EF4-FFF2-40B4-BE49-F238E27FC236}">
                <a16:creationId xmlns:a16="http://schemas.microsoft.com/office/drawing/2014/main" id="{269A3E8D-DCFB-4D37-86BB-56632B0912B1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385100" y="995363"/>
            <a:ext cx="7844500" cy="5100637"/>
          </a:xfrm>
          <a:ln>
            <a:noFill/>
            <a:miter lim="800000"/>
          </a:ln>
        </p:spPr>
        <p:txBody>
          <a:bodyPr lIns="0" rIns="0"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Bar"/>
          <p:cNvSpPr/>
          <p:nvPr userDrawn="1"/>
        </p:nvSpPr>
        <p:spPr>
          <a:xfrm>
            <a:off x="385100" y="843885"/>
            <a:ext cx="685711" cy="54864"/>
          </a:xfrm>
          <a:prstGeom prst="rect">
            <a:avLst/>
          </a:prstGeom>
          <a:solidFill>
            <a:srgbClr val="01A9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88421"/>
            <a:endParaRPr lang="en-US" sz="2150" dirty="0">
              <a:solidFill>
                <a:prstClr val="white"/>
              </a:solidFill>
              <a:latin typeface="MetricHPE" panose="020B0503030202060203" pitchFamily="34" charset="-18"/>
            </a:endParaRPr>
          </a:p>
        </p:txBody>
      </p:sp>
      <p:sp>
        <p:nvSpPr>
          <p:cNvPr id="4" name="Title">
            <a:extLst>
              <a:ext uri="{FF2B5EF4-FFF2-40B4-BE49-F238E27FC236}">
                <a16:creationId xmlns:a16="http://schemas.microsoft.com/office/drawing/2014/main" id="{37FCC12E-6D90-403E-80FA-0F7CB28A28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91E92FAC-B699-43F5-B87D-2D8B714080E4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pPr defTabSz="1088421"/>
            <a:fld id="{104FC826-72BB-4AF1-BA01-A94F7396A7DC}" type="slidenum">
              <a:rPr lang="en-US" smtClean="0"/>
              <a:pPr defTabSz="1088421"/>
              <a:t>‹#›</a:t>
            </a:fld>
            <a:endParaRPr lang="en-US" dirty="0"/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C38747A7-25DE-48D8-8D31-0F3DF66ADF9A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/>
              <a:t>HPE Internal Use Only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2299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"/>
          <p:cNvSpPr>
            <a:spLocks noGrp="1"/>
          </p:cNvSpPr>
          <p:nvPr>
            <p:ph type="body" sz="half" idx="2" hasCustomPrompt="1"/>
          </p:nvPr>
        </p:nvSpPr>
        <p:spPr bwMode="ltGray">
          <a:xfrm>
            <a:off x="8526166" y="999674"/>
            <a:ext cx="3257847" cy="5096326"/>
          </a:xfrm>
          <a:noFill/>
          <a:ln w="57150">
            <a:noFill/>
            <a:miter lim="800000"/>
          </a:ln>
        </p:spPr>
        <p:txBody>
          <a:bodyPr lIns="137160" tIns="91440" rIns="137160" bIns="91440">
            <a:noAutofit/>
          </a:bodyPr>
          <a:lstStyle>
            <a:lvl1pPr marL="0" indent="0">
              <a:spcBef>
                <a:spcPts val="900"/>
              </a:spcBef>
              <a:buNone/>
              <a:defRPr sz="2200"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add supporting text</a:t>
            </a:r>
          </a:p>
          <a:p>
            <a:pPr lvl="0"/>
            <a:endParaRPr lang="en-US" dirty="0"/>
          </a:p>
        </p:txBody>
      </p:sp>
      <p:sp>
        <p:nvSpPr>
          <p:cNvPr id="15" name="Picture Placeholder"/>
          <p:cNvSpPr>
            <a:spLocks noGrp="1"/>
          </p:cNvSpPr>
          <p:nvPr>
            <p:ph type="pic" sz="quarter" idx="18" hasCustomPrompt="1"/>
          </p:nvPr>
        </p:nvSpPr>
        <p:spPr>
          <a:xfrm>
            <a:off x="381000" y="999540"/>
            <a:ext cx="7470648" cy="5096460"/>
          </a:xfrm>
          <a:ln>
            <a:noFill/>
            <a:miter lim="800000"/>
          </a:ln>
        </p:spPr>
        <p:txBody>
          <a:bodyPr anchor="ctr"/>
          <a:lstStyle>
            <a:lvl1pPr marL="0" indent="0" algn="ctr">
              <a:buNone/>
              <a:defRPr>
                <a:latin typeface="+mn-lt"/>
              </a:defRPr>
            </a:lvl1pPr>
          </a:lstStyle>
          <a:p>
            <a:r>
              <a:rPr lang="en-US" dirty="0"/>
              <a:t>Click to add picture</a:t>
            </a:r>
          </a:p>
        </p:txBody>
      </p:sp>
      <p:sp>
        <p:nvSpPr>
          <p:cNvPr id="10" name="Bar"/>
          <p:cNvSpPr/>
          <p:nvPr userDrawn="1"/>
        </p:nvSpPr>
        <p:spPr>
          <a:xfrm>
            <a:off x="385100" y="843885"/>
            <a:ext cx="685711" cy="54864"/>
          </a:xfrm>
          <a:prstGeom prst="rect">
            <a:avLst/>
          </a:prstGeom>
          <a:solidFill>
            <a:srgbClr val="01A9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88421"/>
            <a:endParaRPr lang="en-US" sz="2150" dirty="0">
              <a:solidFill>
                <a:prstClr val="white"/>
              </a:solidFill>
              <a:latin typeface="MetricHPE" panose="020B0503030202060203" pitchFamily="34" charset="-18"/>
            </a:endParaRPr>
          </a:p>
        </p:txBody>
      </p:sp>
      <p:sp>
        <p:nvSpPr>
          <p:cNvPr id="4" name="Title">
            <a:extLst>
              <a:ext uri="{FF2B5EF4-FFF2-40B4-BE49-F238E27FC236}">
                <a16:creationId xmlns:a16="http://schemas.microsoft.com/office/drawing/2014/main" id="{C5722C60-FC76-4A73-9A5C-0D547B644D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88A295B4-CD29-4A4B-B08E-9A6CC4F4CF81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pPr defTabSz="1088421"/>
            <a:fld id="{104FC826-72BB-4AF1-BA01-A94F7396A7DC}" type="slidenum">
              <a:rPr lang="en-US" smtClean="0"/>
              <a:pPr defTabSz="1088421"/>
              <a:t>‹#›</a:t>
            </a:fld>
            <a:endParaRPr lang="en-US" dirty="0"/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0B8558E5-A9EE-4418-B017-3EBC0B35FAB1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/>
              <a:t>HPE Internal Use Only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1410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,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"/>
          <p:cNvSpPr>
            <a:spLocks noGrp="1"/>
          </p:cNvSpPr>
          <p:nvPr>
            <p:ph type="body" sz="half" idx="2" hasCustomPrompt="1"/>
          </p:nvPr>
        </p:nvSpPr>
        <p:spPr bwMode="ltGray">
          <a:xfrm>
            <a:off x="285743" y="999674"/>
            <a:ext cx="3257847" cy="5096326"/>
          </a:xfrm>
          <a:noFill/>
          <a:ln w="57150">
            <a:noFill/>
            <a:miter lim="800000"/>
          </a:ln>
        </p:spPr>
        <p:txBody>
          <a:bodyPr lIns="137160" tIns="91440" rIns="137160" bIns="91440">
            <a:noAutofit/>
          </a:bodyPr>
          <a:lstStyle>
            <a:lvl1pPr marL="0" indent="0">
              <a:spcBef>
                <a:spcPts val="900"/>
              </a:spcBef>
              <a:buNone/>
              <a:defRPr sz="2200"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add supporting text</a:t>
            </a:r>
          </a:p>
          <a:p>
            <a:pPr lvl="0"/>
            <a:endParaRPr lang="en-US" dirty="0"/>
          </a:p>
        </p:txBody>
      </p:sp>
      <p:sp>
        <p:nvSpPr>
          <p:cNvPr id="15" name="Picture Placeholder"/>
          <p:cNvSpPr>
            <a:spLocks noGrp="1"/>
          </p:cNvSpPr>
          <p:nvPr>
            <p:ph type="pic" sz="quarter" idx="18" hasCustomPrompt="1"/>
          </p:nvPr>
        </p:nvSpPr>
        <p:spPr>
          <a:xfrm>
            <a:off x="4313365" y="999540"/>
            <a:ext cx="7470648" cy="5096460"/>
          </a:xfrm>
          <a:ln>
            <a:noFill/>
            <a:miter lim="800000"/>
          </a:ln>
        </p:spPr>
        <p:txBody>
          <a:bodyPr anchor="ctr"/>
          <a:lstStyle>
            <a:lvl1pPr marL="0" indent="0" algn="ctr">
              <a:buNone/>
              <a:defRPr>
                <a:latin typeface="+mn-lt"/>
              </a:defRPr>
            </a:lvl1pPr>
          </a:lstStyle>
          <a:p>
            <a:r>
              <a:rPr lang="en-US" dirty="0"/>
              <a:t>Click to add picture</a:t>
            </a:r>
          </a:p>
        </p:txBody>
      </p:sp>
      <p:sp>
        <p:nvSpPr>
          <p:cNvPr id="10" name="Bar"/>
          <p:cNvSpPr/>
          <p:nvPr userDrawn="1"/>
        </p:nvSpPr>
        <p:spPr>
          <a:xfrm>
            <a:off x="385100" y="843885"/>
            <a:ext cx="685711" cy="54864"/>
          </a:xfrm>
          <a:prstGeom prst="rect">
            <a:avLst/>
          </a:prstGeom>
          <a:solidFill>
            <a:srgbClr val="01A9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88421"/>
            <a:endParaRPr lang="en-US" sz="2150" dirty="0">
              <a:solidFill>
                <a:prstClr val="white"/>
              </a:solidFill>
              <a:latin typeface="MetricHPE" panose="020B0503030202060203" pitchFamily="34" charset="-18"/>
            </a:endParaRPr>
          </a:p>
        </p:txBody>
      </p:sp>
      <p:sp>
        <p:nvSpPr>
          <p:cNvPr id="4" name="Title">
            <a:extLst>
              <a:ext uri="{FF2B5EF4-FFF2-40B4-BE49-F238E27FC236}">
                <a16:creationId xmlns:a16="http://schemas.microsoft.com/office/drawing/2014/main" id="{C5722C60-FC76-4A73-9A5C-0D547B644D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743" y="391852"/>
            <a:ext cx="11498270" cy="401362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88A295B4-CD29-4A4B-B08E-9A6CC4F4CF81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pPr defTabSz="1088421"/>
            <a:fld id="{104FC826-72BB-4AF1-BA01-A94F7396A7DC}" type="slidenum">
              <a:rPr lang="en-US" smtClean="0"/>
              <a:pPr defTabSz="1088421"/>
              <a:t>‹#›</a:t>
            </a:fld>
            <a:endParaRPr lang="en-US" dirty="0"/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0B8558E5-A9EE-4418-B017-3EBC0B35FAB1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/>
              <a:t>HPE Internal Use Only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2335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">
            <a:extLst>
              <a:ext uri="{FF2B5EF4-FFF2-40B4-BE49-F238E27FC236}">
                <a16:creationId xmlns:a16="http://schemas.microsoft.com/office/drawing/2014/main" id="{184DB124-5DB1-4AD3-9276-D81D2209D170}"/>
              </a:ext>
            </a:extLst>
          </p:cNvPr>
          <p:cNvSpPr>
            <a:spLocks noGrp="1"/>
          </p:cNvSpPr>
          <p:nvPr>
            <p:ph sz="quarter" idx="22"/>
          </p:nvPr>
        </p:nvSpPr>
        <p:spPr>
          <a:xfrm>
            <a:off x="8515445" y="999540"/>
            <a:ext cx="3257847" cy="5100531"/>
          </a:xfrm>
          <a:ln>
            <a:noFill/>
            <a:miter lim="800000"/>
          </a:ln>
        </p:spPr>
        <p:txBody>
          <a:bodyPr lIns="0" rIns="0"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Picture Placeholder"/>
          <p:cNvSpPr>
            <a:spLocks noGrp="1"/>
          </p:cNvSpPr>
          <p:nvPr>
            <p:ph type="pic" sz="quarter" idx="18" hasCustomPrompt="1"/>
          </p:nvPr>
        </p:nvSpPr>
        <p:spPr>
          <a:xfrm>
            <a:off x="381000" y="999540"/>
            <a:ext cx="7470648" cy="5096460"/>
          </a:xfrm>
          <a:ln>
            <a:noFill/>
            <a:miter lim="800000"/>
          </a:ln>
        </p:spPr>
        <p:txBody>
          <a:bodyPr anchor="ctr"/>
          <a:lstStyle>
            <a:lvl1pPr marL="0" indent="0" algn="ctr">
              <a:buNone/>
              <a:defRPr>
                <a:latin typeface="+mn-lt"/>
              </a:defRPr>
            </a:lvl1pPr>
          </a:lstStyle>
          <a:p>
            <a:r>
              <a:rPr lang="en-US" dirty="0"/>
              <a:t>Click to add picture</a:t>
            </a:r>
          </a:p>
        </p:txBody>
      </p:sp>
      <p:sp>
        <p:nvSpPr>
          <p:cNvPr id="10" name="Bar"/>
          <p:cNvSpPr/>
          <p:nvPr userDrawn="1"/>
        </p:nvSpPr>
        <p:spPr>
          <a:xfrm>
            <a:off x="385100" y="843885"/>
            <a:ext cx="685711" cy="54864"/>
          </a:xfrm>
          <a:prstGeom prst="rect">
            <a:avLst/>
          </a:prstGeom>
          <a:solidFill>
            <a:srgbClr val="01A9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88421"/>
            <a:endParaRPr lang="en-US" sz="2150" dirty="0">
              <a:solidFill>
                <a:prstClr val="white"/>
              </a:solidFill>
              <a:latin typeface="+mn-lt"/>
            </a:endParaRPr>
          </a:p>
        </p:txBody>
      </p:sp>
      <p:sp>
        <p:nvSpPr>
          <p:cNvPr id="4" name="Title">
            <a:extLst>
              <a:ext uri="{FF2B5EF4-FFF2-40B4-BE49-F238E27FC236}">
                <a16:creationId xmlns:a16="http://schemas.microsoft.com/office/drawing/2014/main" id="{4B1C1C31-7119-4D9E-8DED-87033B4B07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6B8E13A3-BC15-450D-96D1-EB785D605BB8}"/>
              </a:ext>
            </a:extLst>
          </p:cNvPr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pPr defTabSz="1088421"/>
            <a:fld id="{104FC826-72BB-4AF1-BA01-A94F7396A7DC}" type="slidenum">
              <a:rPr lang="en-US" smtClean="0"/>
              <a:pPr defTabSz="1088421"/>
              <a:t>‹#›</a:t>
            </a:fld>
            <a:endParaRPr lang="en-US" dirty="0"/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191AA25E-ECBD-44CD-9DE9-F058616E771E}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r>
              <a:rPr lang="en-US"/>
              <a:t>HPE Internal Use Only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3497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Pictures with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Placeholder 2"/>
          <p:cNvSpPr>
            <a:spLocks noGrp="1"/>
          </p:cNvSpPr>
          <p:nvPr>
            <p:ph type="body" sz="half" idx="19" hasCustomPrompt="1"/>
          </p:nvPr>
        </p:nvSpPr>
        <p:spPr bwMode="ltGray">
          <a:xfrm>
            <a:off x="6172895" y="4925740"/>
            <a:ext cx="5611118" cy="1170260"/>
          </a:xfrm>
          <a:noFill/>
          <a:ln w="57150">
            <a:noFill/>
            <a:miter lim="800000"/>
          </a:ln>
        </p:spPr>
        <p:txBody>
          <a:bodyPr lIns="137160" tIns="91440" rIns="137160" bIns="91440">
            <a:noAutofit/>
          </a:bodyPr>
          <a:lstStyle>
            <a:lvl1pPr marL="0" indent="0" algn="ctr">
              <a:spcBef>
                <a:spcPts val="900"/>
              </a:spcBef>
              <a:buNone/>
              <a:defRPr sz="1800"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add caption</a:t>
            </a:r>
          </a:p>
          <a:p>
            <a:pPr lvl="0"/>
            <a:endParaRPr lang="en-US" dirty="0"/>
          </a:p>
        </p:txBody>
      </p:sp>
      <p:sp>
        <p:nvSpPr>
          <p:cNvPr id="10" name="Picture Placeholder 2">
            <a:extLst>
              <a:ext uri="{FF2B5EF4-FFF2-40B4-BE49-F238E27FC236}">
                <a16:creationId xmlns:a16="http://schemas.microsoft.com/office/drawing/2014/main" id="{E11EEBA4-9351-4C42-9CB1-BC966ADFAF07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6172725" y="999540"/>
            <a:ext cx="5611288" cy="3803904"/>
          </a:xfrm>
        </p:spPr>
        <p:txBody>
          <a:bodyPr anchor="ctr"/>
          <a:lstStyle>
            <a:lvl1pPr marL="0" indent="0" algn="ctr">
              <a:buNone/>
              <a:defRPr>
                <a:latin typeface="+mn-lt"/>
              </a:defRPr>
            </a:lvl1pPr>
          </a:lstStyle>
          <a:p>
            <a:r>
              <a:rPr lang="en-US" dirty="0"/>
              <a:t>Click to add picture</a:t>
            </a:r>
          </a:p>
        </p:txBody>
      </p:sp>
      <p:sp>
        <p:nvSpPr>
          <p:cNvPr id="16" name="Text Placeholder 1"/>
          <p:cNvSpPr>
            <a:spLocks noGrp="1"/>
          </p:cNvSpPr>
          <p:nvPr>
            <p:ph type="body" sz="half" idx="2" hasCustomPrompt="1"/>
          </p:nvPr>
        </p:nvSpPr>
        <p:spPr bwMode="ltGray">
          <a:xfrm>
            <a:off x="381000" y="4925740"/>
            <a:ext cx="5611118" cy="1170260"/>
          </a:xfrm>
          <a:noFill/>
          <a:ln w="57150">
            <a:noFill/>
            <a:miter lim="800000"/>
          </a:ln>
        </p:spPr>
        <p:txBody>
          <a:bodyPr lIns="137160" tIns="91440" rIns="137160" bIns="91440">
            <a:noAutofit/>
          </a:bodyPr>
          <a:lstStyle>
            <a:lvl1pPr marL="0" indent="0" algn="ctr">
              <a:spcBef>
                <a:spcPts val="900"/>
              </a:spcBef>
              <a:buNone/>
              <a:defRPr sz="1800"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add caption</a:t>
            </a:r>
          </a:p>
          <a:p>
            <a:pPr lvl="0"/>
            <a:endParaRPr lang="en-US" dirty="0"/>
          </a:p>
        </p:txBody>
      </p:sp>
      <p:sp>
        <p:nvSpPr>
          <p:cNvPr id="17" name="Picture Placeholder 1"/>
          <p:cNvSpPr>
            <a:spLocks noGrp="1"/>
          </p:cNvSpPr>
          <p:nvPr>
            <p:ph type="pic" sz="quarter" idx="18" hasCustomPrompt="1"/>
          </p:nvPr>
        </p:nvSpPr>
        <p:spPr>
          <a:xfrm>
            <a:off x="381000" y="999540"/>
            <a:ext cx="5611288" cy="3803904"/>
          </a:xfrm>
        </p:spPr>
        <p:txBody>
          <a:bodyPr anchor="ctr"/>
          <a:lstStyle>
            <a:lvl1pPr marL="0" indent="0" algn="ctr">
              <a:buNone/>
              <a:defRPr>
                <a:latin typeface="+mn-lt"/>
              </a:defRPr>
            </a:lvl1pPr>
          </a:lstStyle>
          <a:p>
            <a:r>
              <a:rPr lang="en-US" dirty="0"/>
              <a:t>Click to add picture</a:t>
            </a:r>
          </a:p>
        </p:txBody>
      </p:sp>
      <p:sp>
        <p:nvSpPr>
          <p:cNvPr id="12" name="Bar"/>
          <p:cNvSpPr/>
          <p:nvPr userDrawn="1"/>
        </p:nvSpPr>
        <p:spPr>
          <a:xfrm>
            <a:off x="385100" y="843885"/>
            <a:ext cx="685711" cy="54864"/>
          </a:xfrm>
          <a:prstGeom prst="rect">
            <a:avLst/>
          </a:prstGeom>
          <a:solidFill>
            <a:srgbClr val="01A9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88421"/>
            <a:endParaRPr lang="en-US" sz="2150" dirty="0">
              <a:solidFill>
                <a:prstClr val="white"/>
              </a:solidFill>
              <a:latin typeface="MetricHPE" panose="020B0503030202060203" pitchFamily="34" charset="-18"/>
            </a:endParaRPr>
          </a:p>
        </p:txBody>
      </p:sp>
      <p:sp>
        <p:nvSpPr>
          <p:cNvPr id="4" name="Title">
            <a:extLst>
              <a:ext uri="{FF2B5EF4-FFF2-40B4-BE49-F238E27FC236}">
                <a16:creationId xmlns:a16="http://schemas.microsoft.com/office/drawing/2014/main" id="{0F79D366-784C-495D-8F64-93E8B37FC9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743" y="391852"/>
            <a:ext cx="11498270" cy="401362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833220B8-73BB-42A1-AE6B-0898C72176B1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pPr defTabSz="1088421"/>
            <a:fld id="{104FC826-72BB-4AF1-BA01-A94F7396A7DC}" type="slidenum">
              <a:rPr lang="en-US" smtClean="0"/>
              <a:pPr defTabSz="1088421"/>
              <a:t>‹#›</a:t>
            </a:fld>
            <a:endParaRPr lang="en-US" dirty="0"/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278F3E4F-3B9E-412C-A6C9-621D3C25AA9F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US"/>
              <a:t>HPE Internal Use Only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1898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Pictures with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 Placeholder 3"/>
          <p:cNvSpPr>
            <a:spLocks noGrp="1"/>
          </p:cNvSpPr>
          <p:nvPr>
            <p:ph type="body" sz="half" idx="21" hasCustomPrompt="1"/>
          </p:nvPr>
        </p:nvSpPr>
        <p:spPr bwMode="ltGray">
          <a:xfrm>
            <a:off x="8105705" y="4925740"/>
            <a:ext cx="3678308" cy="1152211"/>
          </a:xfrm>
          <a:noFill/>
          <a:ln w="57150">
            <a:noFill/>
            <a:miter lim="800000"/>
          </a:ln>
        </p:spPr>
        <p:txBody>
          <a:bodyPr lIns="137160" tIns="91440" rIns="137160" bIns="91440">
            <a:noAutofit/>
          </a:bodyPr>
          <a:lstStyle>
            <a:lvl1pPr marL="0" indent="0" algn="ctr">
              <a:spcBef>
                <a:spcPts val="900"/>
              </a:spcBef>
              <a:buNone/>
              <a:defRPr sz="1800"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add caption</a:t>
            </a:r>
          </a:p>
          <a:p>
            <a:pPr lvl="0"/>
            <a:endParaRPr lang="en-US" dirty="0"/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22" hasCustomPrompt="1"/>
          </p:nvPr>
        </p:nvSpPr>
        <p:spPr>
          <a:xfrm>
            <a:off x="8097009" y="999540"/>
            <a:ext cx="3678308" cy="3803904"/>
          </a:xfrm>
        </p:spPr>
        <p:txBody>
          <a:bodyPr anchor="ctr"/>
          <a:lstStyle>
            <a:lvl1pPr marL="0" indent="0" algn="ctr">
              <a:buNone/>
              <a:defRPr>
                <a:latin typeface="+mn-lt"/>
              </a:defRPr>
            </a:lvl1pPr>
          </a:lstStyle>
          <a:p>
            <a:r>
              <a:rPr lang="en-US" dirty="0"/>
              <a:t>Click to add picture</a:t>
            </a:r>
          </a:p>
        </p:txBody>
      </p:sp>
      <p:sp>
        <p:nvSpPr>
          <p:cNvPr id="24" name="Text Placeholder 2"/>
          <p:cNvSpPr>
            <a:spLocks noGrp="1"/>
          </p:cNvSpPr>
          <p:nvPr>
            <p:ph type="body" sz="half" idx="19" hasCustomPrompt="1"/>
          </p:nvPr>
        </p:nvSpPr>
        <p:spPr bwMode="ltGray">
          <a:xfrm>
            <a:off x="4239004" y="4925740"/>
            <a:ext cx="3678308" cy="1152211"/>
          </a:xfrm>
          <a:noFill/>
          <a:ln w="57150">
            <a:noFill/>
            <a:miter lim="800000"/>
          </a:ln>
        </p:spPr>
        <p:txBody>
          <a:bodyPr lIns="137160" tIns="91440" rIns="137160" bIns="91440">
            <a:noAutofit/>
          </a:bodyPr>
          <a:lstStyle>
            <a:lvl1pPr marL="0" indent="0" algn="ctr">
              <a:spcBef>
                <a:spcPts val="900"/>
              </a:spcBef>
              <a:buNone/>
              <a:defRPr sz="1800"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add caption</a:t>
            </a:r>
          </a:p>
          <a:p>
            <a:pPr lvl="0"/>
            <a:endParaRPr lang="en-US" dirty="0"/>
          </a:p>
        </p:txBody>
      </p:sp>
      <p:sp>
        <p:nvSpPr>
          <p:cNvPr id="25" name="Picture Placeholder 2"/>
          <p:cNvSpPr>
            <a:spLocks noGrp="1"/>
          </p:cNvSpPr>
          <p:nvPr>
            <p:ph type="pic" sz="quarter" idx="20" hasCustomPrompt="1"/>
          </p:nvPr>
        </p:nvSpPr>
        <p:spPr>
          <a:xfrm>
            <a:off x="4239004" y="999540"/>
            <a:ext cx="3678308" cy="3803904"/>
          </a:xfrm>
        </p:spPr>
        <p:txBody>
          <a:bodyPr anchor="ctr"/>
          <a:lstStyle>
            <a:lvl1pPr marL="0" indent="0" algn="ctr">
              <a:buNone/>
              <a:defRPr>
                <a:latin typeface="+mn-lt"/>
              </a:defRPr>
            </a:lvl1pPr>
          </a:lstStyle>
          <a:p>
            <a:r>
              <a:rPr lang="en-US" dirty="0"/>
              <a:t>Click to add picture</a:t>
            </a:r>
          </a:p>
        </p:txBody>
      </p:sp>
      <p:sp>
        <p:nvSpPr>
          <p:cNvPr id="18" name="Text Placeholder 1"/>
          <p:cNvSpPr>
            <a:spLocks noGrp="1"/>
          </p:cNvSpPr>
          <p:nvPr>
            <p:ph type="body" sz="half" idx="2" hasCustomPrompt="1"/>
          </p:nvPr>
        </p:nvSpPr>
        <p:spPr bwMode="ltGray">
          <a:xfrm>
            <a:off x="389696" y="4925740"/>
            <a:ext cx="3678308" cy="1152211"/>
          </a:xfrm>
          <a:noFill/>
          <a:ln w="57150">
            <a:noFill/>
            <a:miter lim="800000"/>
          </a:ln>
        </p:spPr>
        <p:txBody>
          <a:bodyPr lIns="137160" tIns="91440" rIns="137160" bIns="91440">
            <a:noAutofit/>
          </a:bodyPr>
          <a:lstStyle>
            <a:lvl1pPr marL="0" indent="0" algn="ctr">
              <a:spcBef>
                <a:spcPts val="900"/>
              </a:spcBef>
              <a:buNone/>
              <a:defRPr sz="1800"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add caption</a:t>
            </a:r>
          </a:p>
          <a:p>
            <a:pPr lvl="0"/>
            <a:endParaRPr lang="en-US" dirty="0"/>
          </a:p>
        </p:txBody>
      </p:sp>
      <p:sp>
        <p:nvSpPr>
          <p:cNvPr id="19" name="Picture Placeholder 1"/>
          <p:cNvSpPr>
            <a:spLocks noGrp="1"/>
          </p:cNvSpPr>
          <p:nvPr>
            <p:ph type="pic" sz="quarter" idx="18" hasCustomPrompt="1"/>
          </p:nvPr>
        </p:nvSpPr>
        <p:spPr>
          <a:xfrm>
            <a:off x="381000" y="999540"/>
            <a:ext cx="3678308" cy="3803904"/>
          </a:xfrm>
        </p:spPr>
        <p:txBody>
          <a:bodyPr anchor="ctr"/>
          <a:lstStyle>
            <a:lvl1pPr marL="0" indent="0" algn="ctr">
              <a:buNone/>
              <a:defRPr>
                <a:latin typeface="+mn-lt"/>
              </a:defRPr>
            </a:lvl1pPr>
          </a:lstStyle>
          <a:p>
            <a:r>
              <a:rPr lang="en-US" dirty="0"/>
              <a:t>Click to add picture</a:t>
            </a:r>
          </a:p>
        </p:txBody>
      </p:sp>
      <p:sp>
        <p:nvSpPr>
          <p:cNvPr id="14" name="Bar"/>
          <p:cNvSpPr/>
          <p:nvPr userDrawn="1"/>
        </p:nvSpPr>
        <p:spPr>
          <a:xfrm>
            <a:off x="385100" y="843885"/>
            <a:ext cx="685711" cy="54864"/>
          </a:xfrm>
          <a:prstGeom prst="rect">
            <a:avLst/>
          </a:prstGeom>
          <a:solidFill>
            <a:srgbClr val="01A9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88421"/>
            <a:endParaRPr lang="en-US" sz="2150" dirty="0">
              <a:solidFill>
                <a:prstClr val="white"/>
              </a:solidFill>
              <a:latin typeface="MetricHPE" panose="020B0503030202060203" pitchFamily="34" charset="-18"/>
            </a:endParaRPr>
          </a:p>
        </p:txBody>
      </p:sp>
      <p:sp>
        <p:nvSpPr>
          <p:cNvPr id="4" name="Title">
            <a:extLst>
              <a:ext uri="{FF2B5EF4-FFF2-40B4-BE49-F238E27FC236}">
                <a16:creationId xmlns:a16="http://schemas.microsoft.com/office/drawing/2014/main" id="{58DA0A33-9CC4-4DCC-85C5-5D814DA5F5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95E78B5B-38D0-4241-B1F6-380820ADBD5B}"/>
              </a:ext>
            </a:extLst>
          </p:cNvPr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pPr defTabSz="1088421"/>
            <a:fld id="{104FC826-72BB-4AF1-BA01-A94F7396A7DC}" type="slidenum">
              <a:rPr lang="en-US" smtClean="0"/>
              <a:pPr defTabSz="1088421"/>
              <a:t>‹#›</a:t>
            </a:fld>
            <a:endParaRPr lang="en-US" dirty="0"/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DD820592-1C1F-4092-94E5-D39D7CA09406}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r>
              <a:rPr lang="en-US"/>
              <a:t>HPE Internal Use Only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1589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Pictures wit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145BD124-6171-43C5-8405-25101FA6FBFB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994740" y="4310712"/>
            <a:ext cx="3780577" cy="1855138"/>
          </a:xfrm>
        </p:spPr>
        <p:txBody>
          <a:bodyPr/>
          <a:lstStyle>
            <a:lvl1pPr marL="0" indent="0">
              <a:buNone/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0" name="Bar 3">
            <a:extLst>
              <a:ext uri="{FF2B5EF4-FFF2-40B4-BE49-F238E27FC236}">
                <a16:creationId xmlns:a16="http://schemas.microsoft.com/office/drawing/2014/main" id="{42FA215D-0B81-4E67-9714-4DF602504A3A}"/>
              </a:ext>
            </a:extLst>
          </p:cNvPr>
          <p:cNvSpPr/>
          <p:nvPr userDrawn="1"/>
        </p:nvSpPr>
        <p:spPr>
          <a:xfrm>
            <a:off x="8097009" y="4258726"/>
            <a:ext cx="3679200" cy="54864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88421"/>
            <a:endParaRPr lang="en-US" sz="2150" dirty="0">
              <a:solidFill>
                <a:prstClr val="white"/>
              </a:solidFill>
              <a:latin typeface="MetricHPE" panose="020B0503030202060203" pitchFamily="34" charset="-18"/>
            </a:endParaRP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22" hasCustomPrompt="1"/>
          </p:nvPr>
        </p:nvSpPr>
        <p:spPr>
          <a:xfrm>
            <a:off x="8097009" y="999540"/>
            <a:ext cx="3678308" cy="3132000"/>
          </a:xfrm>
        </p:spPr>
        <p:txBody>
          <a:bodyPr anchor="ctr"/>
          <a:lstStyle>
            <a:lvl1pPr marL="0" indent="0" algn="ctr">
              <a:buNone/>
              <a:defRPr>
                <a:latin typeface="+mn-lt"/>
              </a:defRPr>
            </a:lvl1pPr>
          </a:lstStyle>
          <a:p>
            <a:r>
              <a:rPr lang="en-US" dirty="0"/>
              <a:t>Click to add picture</a:t>
            </a:r>
          </a:p>
        </p:txBody>
      </p:sp>
      <p:sp>
        <p:nvSpPr>
          <p:cNvPr id="17" name="Bar 2">
            <a:extLst>
              <a:ext uri="{FF2B5EF4-FFF2-40B4-BE49-F238E27FC236}">
                <a16:creationId xmlns:a16="http://schemas.microsoft.com/office/drawing/2014/main" id="{0D8D023B-EF10-400C-BF2B-43E4924E8642}"/>
              </a:ext>
            </a:extLst>
          </p:cNvPr>
          <p:cNvSpPr/>
          <p:nvPr userDrawn="1"/>
        </p:nvSpPr>
        <p:spPr>
          <a:xfrm>
            <a:off x="4239004" y="4258726"/>
            <a:ext cx="3679200" cy="5486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88421"/>
            <a:endParaRPr lang="en-US" sz="2150" dirty="0">
              <a:solidFill>
                <a:prstClr val="white"/>
              </a:solidFill>
              <a:latin typeface="MetricHPE" panose="020B0503030202060203" pitchFamily="34" charset="-18"/>
            </a:endParaRP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5A3D17EC-2963-45F0-9DC4-19C039BA810F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136735" y="4310712"/>
            <a:ext cx="3780577" cy="1855138"/>
          </a:xfrm>
        </p:spPr>
        <p:txBody>
          <a:bodyPr/>
          <a:lstStyle>
            <a:lvl1pPr marL="0" indent="0">
              <a:buNone/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5" name="Picture Placeholder 2"/>
          <p:cNvSpPr>
            <a:spLocks noGrp="1"/>
          </p:cNvSpPr>
          <p:nvPr>
            <p:ph type="pic" sz="quarter" idx="20" hasCustomPrompt="1"/>
          </p:nvPr>
        </p:nvSpPr>
        <p:spPr>
          <a:xfrm>
            <a:off x="4239004" y="999540"/>
            <a:ext cx="3678308" cy="3132000"/>
          </a:xfrm>
        </p:spPr>
        <p:txBody>
          <a:bodyPr anchor="ctr"/>
          <a:lstStyle>
            <a:lvl1pPr marL="0" indent="0" algn="ctr">
              <a:buNone/>
              <a:defRPr>
                <a:latin typeface="+mn-lt"/>
              </a:defRPr>
            </a:lvl1pPr>
          </a:lstStyle>
          <a:p>
            <a:r>
              <a:rPr lang="en-US" dirty="0"/>
              <a:t>Click to add picture</a:t>
            </a:r>
          </a:p>
        </p:txBody>
      </p:sp>
      <p:sp>
        <p:nvSpPr>
          <p:cNvPr id="12" name="Text Placeholder 1">
            <a:extLst>
              <a:ext uri="{FF2B5EF4-FFF2-40B4-BE49-F238E27FC236}">
                <a16:creationId xmlns:a16="http://schemas.microsoft.com/office/drawing/2014/main" id="{FF3BA045-26B3-4E52-9906-6D3BA878767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78731" y="4310712"/>
            <a:ext cx="3780577" cy="1855138"/>
          </a:xfrm>
        </p:spPr>
        <p:txBody>
          <a:bodyPr/>
          <a:lstStyle>
            <a:lvl1pPr marL="0" indent="0">
              <a:buNone/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6" name="Bar 1">
            <a:extLst>
              <a:ext uri="{FF2B5EF4-FFF2-40B4-BE49-F238E27FC236}">
                <a16:creationId xmlns:a16="http://schemas.microsoft.com/office/drawing/2014/main" id="{A6732A66-F432-4DBF-9D12-1CD6789335F1}"/>
              </a:ext>
            </a:extLst>
          </p:cNvPr>
          <p:cNvSpPr/>
          <p:nvPr userDrawn="1"/>
        </p:nvSpPr>
        <p:spPr>
          <a:xfrm>
            <a:off x="377894" y="4258726"/>
            <a:ext cx="3679200" cy="5486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88421"/>
            <a:endParaRPr lang="en-US" sz="2150" dirty="0">
              <a:solidFill>
                <a:prstClr val="white"/>
              </a:solidFill>
              <a:latin typeface="MetricHPE" panose="020B0503030202060203" pitchFamily="34" charset="-18"/>
            </a:endParaRPr>
          </a:p>
        </p:txBody>
      </p:sp>
      <p:sp>
        <p:nvSpPr>
          <p:cNvPr id="19" name="Picture Placeholder 1"/>
          <p:cNvSpPr>
            <a:spLocks noGrp="1"/>
          </p:cNvSpPr>
          <p:nvPr>
            <p:ph type="pic" sz="quarter" idx="18" hasCustomPrompt="1"/>
          </p:nvPr>
        </p:nvSpPr>
        <p:spPr>
          <a:xfrm>
            <a:off x="379447" y="999540"/>
            <a:ext cx="3678308" cy="3132000"/>
          </a:xfrm>
        </p:spPr>
        <p:txBody>
          <a:bodyPr anchor="ctr"/>
          <a:lstStyle>
            <a:lvl1pPr marL="0" indent="0" algn="ctr">
              <a:buNone/>
              <a:defRPr>
                <a:latin typeface="+mn-lt"/>
              </a:defRPr>
            </a:lvl1pPr>
          </a:lstStyle>
          <a:p>
            <a:r>
              <a:rPr lang="en-US" dirty="0"/>
              <a:t>Click to add picture</a:t>
            </a:r>
          </a:p>
        </p:txBody>
      </p:sp>
      <p:sp>
        <p:nvSpPr>
          <p:cNvPr id="14" name="Bar"/>
          <p:cNvSpPr/>
          <p:nvPr userDrawn="1"/>
        </p:nvSpPr>
        <p:spPr>
          <a:xfrm>
            <a:off x="385100" y="843885"/>
            <a:ext cx="685711" cy="54864"/>
          </a:xfrm>
          <a:prstGeom prst="rect">
            <a:avLst/>
          </a:prstGeom>
          <a:solidFill>
            <a:srgbClr val="01A9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88421"/>
            <a:endParaRPr lang="en-US" sz="2150" dirty="0">
              <a:solidFill>
                <a:prstClr val="white"/>
              </a:solidFill>
              <a:latin typeface="MetricHPE" panose="020B0503030202060203" pitchFamily="34" charset="-18"/>
            </a:endParaRPr>
          </a:p>
        </p:txBody>
      </p:sp>
      <p:sp>
        <p:nvSpPr>
          <p:cNvPr id="4" name="Title">
            <a:extLst>
              <a:ext uri="{FF2B5EF4-FFF2-40B4-BE49-F238E27FC236}">
                <a16:creationId xmlns:a16="http://schemas.microsoft.com/office/drawing/2014/main" id="{58DA0A33-9CC4-4DCC-85C5-5D814DA5F5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95E78B5B-38D0-4241-B1F6-380820ADBD5B}"/>
              </a:ext>
            </a:extLst>
          </p:cNvPr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pPr defTabSz="1088421"/>
            <a:fld id="{104FC826-72BB-4AF1-BA01-A94F7396A7DC}" type="slidenum">
              <a:rPr lang="en-US" smtClean="0"/>
              <a:pPr defTabSz="1088421"/>
              <a:t>‹#›</a:t>
            </a:fld>
            <a:endParaRPr lang="en-US" dirty="0"/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DD820592-1C1F-4092-94E5-D39D7CA09406}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r>
              <a:rPr lang="en-US"/>
              <a:t>HPE Internal Use Only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5926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Pictures wit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Bar"/>
          <p:cNvSpPr/>
          <p:nvPr userDrawn="1"/>
        </p:nvSpPr>
        <p:spPr>
          <a:xfrm>
            <a:off x="385100" y="843885"/>
            <a:ext cx="685711" cy="54864"/>
          </a:xfrm>
          <a:prstGeom prst="rect">
            <a:avLst/>
          </a:prstGeom>
          <a:solidFill>
            <a:srgbClr val="01A9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88421"/>
            <a:endParaRPr lang="en-US" sz="2150" dirty="0">
              <a:solidFill>
                <a:prstClr val="white"/>
              </a:solidFill>
              <a:latin typeface="MetricHPE" panose="020B0503030202060203" pitchFamily="34" charset="-18"/>
            </a:endParaRPr>
          </a:p>
        </p:txBody>
      </p:sp>
      <p:sp>
        <p:nvSpPr>
          <p:cNvPr id="4" name="Title">
            <a:extLst>
              <a:ext uri="{FF2B5EF4-FFF2-40B4-BE49-F238E27FC236}">
                <a16:creationId xmlns:a16="http://schemas.microsoft.com/office/drawing/2014/main" id="{58DA0A33-9CC4-4DCC-85C5-5D814DA5F5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95E78B5B-38D0-4241-B1F6-380820ADBD5B}"/>
              </a:ext>
            </a:extLst>
          </p:cNvPr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pPr defTabSz="1088421"/>
            <a:fld id="{104FC826-72BB-4AF1-BA01-A94F7396A7DC}" type="slidenum">
              <a:rPr lang="en-US" smtClean="0"/>
              <a:pPr defTabSz="1088421"/>
              <a:t>‹#›</a:t>
            </a:fld>
            <a:endParaRPr lang="en-US" dirty="0"/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DD820592-1C1F-4092-94E5-D39D7CA09406}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r>
              <a:rPr lang="en-US"/>
              <a:t>HPE Internal Use Only</a:t>
            </a:r>
            <a:endParaRPr lang="en-US" dirty="0"/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5A3D17EC-2963-45F0-9DC4-19C039BA810F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096001" y="4310712"/>
            <a:ext cx="5688012" cy="1855138"/>
          </a:xfrm>
        </p:spPr>
        <p:txBody>
          <a:bodyPr/>
          <a:lstStyle>
            <a:lvl1pPr marL="0" indent="0">
              <a:buNone/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7" name="Bar 2">
            <a:extLst>
              <a:ext uri="{FF2B5EF4-FFF2-40B4-BE49-F238E27FC236}">
                <a16:creationId xmlns:a16="http://schemas.microsoft.com/office/drawing/2014/main" id="{0D8D023B-EF10-400C-BF2B-43E4924E8642}"/>
              </a:ext>
            </a:extLst>
          </p:cNvPr>
          <p:cNvSpPr/>
          <p:nvPr userDrawn="1"/>
        </p:nvSpPr>
        <p:spPr>
          <a:xfrm>
            <a:off x="6222013" y="4258726"/>
            <a:ext cx="5562000" cy="5486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88421"/>
            <a:endParaRPr lang="en-US" sz="2150" dirty="0">
              <a:solidFill>
                <a:prstClr val="white"/>
              </a:solidFill>
              <a:latin typeface="MetricHPE" panose="020B0503030202060203" pitchFamily="34" charset="-18"/>
            </a:endParaRPr>
          </a:p>
        </p:txBody>
      </p:sp>
      <p:sp>
        <p:nvSpPr>
          <p:cNvPr id="18" name="Picture Placeholder 2">
            <a:extLst>
              <a:ext uri="{FF2B5EF4-FFF2-40B4-BE49-F238E27FC236}">
                <a16:creationId xmlns:a16="http://schemas.microsoft.com/office/drawing/2014/main" id="{BFE93BF0-E1B7-4E00-B095-E182346B5D7F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6222013" y="985963"/>
            <a:ext cx="5562000" cy="3132000"/>
          </a:xfrm>
        </p:spPr>
        <p:txBody>
          <a:bodyPr anchor="ctr"/>
          <a:lstStyle>
            <a:lvl1pPr marL="0" indent="0" algn="ctr">
              <a:buNone/>
              <a:defRPr>
                <a:latin typeface="+mn-lt"/>
              </a:defRPr>
            </a:lvl1pPr>
          </a:lstStyle>
          <a:p>
            <a:r>
              <a:rPr lang="en-US" dirty="0"/>
              <a:t>Click to add picture</a:t>
            </a:r>
          </a:p>
        </p:txBody>
      </p:sp>
      <p:sp>
        <p:nvSpPr>
          <p:cNvPr id="12" name="Text Placeholder 1">
            <a:extLst>
              <a:ext uri="{FF2B5EF4-FFF2-40B4-BE49-F238E27FC236}">
                <a16:creationId xmlns:a16="http://schemas.microsoft.com/office/drawing/2014/main" id="{FF3BA045-26B3-4E52-9906-6D3BA878767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78731" y="4310712"/>
            <a:ext cx="5661163" cy="1855138"/>
          </a:xfrm>
        </p:spPr>
        <p:txBody>
          <a:bodyPr/>
          <a:lstStyle>
            <a:lvl1pPr marL="0" indent="0">
              <a:buNone/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6" name="Bar 1">
            <a:extLst>
              <a:ext uri="{FF2B5EF4-FFF2-40B4-BE49-F238E27FC236}">
                <a16:creationId xmlns:a16="http://schemas.microsoft.com/office/drawing/2014/main" id="{A6732A66-F432-4DBF-9D12-1CD6789335F1}"/>
              </a:ext>
            </a:extLst>
          </p:cNvPr>
          <p:cNvSpPr/>
          <p:nvPr userDrawn="1"/>
        </p:nvSpPr>
        <p:spPr>
          <a:xfrm>
            <a:off x="377894" y="4258726"/>
            <a:ext cx="5562000" cy="5486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88421"/>
            <a:endParaRPr lang="en-US" sz="2150" dirty="0">
              <a:solidFill>
                <a:prstClr val="white"/>
              </a:solidFill>
              <a:latin typeface="MetricHPE" panose="020B0503030202060203" pitchFamily="34" charset="-18"/>
            </a:endParaRPr>
          </a:p>
        </p:txBody>
      </p:sp>
      <p:sp>
        <p:nvSpPr>
          <p:cNvPr id="21" name="Picture Placeholder 1">
            <a:extLst>
              <a:ext uri="{FF2B5EF4-FFF2-40B4-BE49-F238E27FC236}">
                <a16:creationId xmlns:a16="http://schemas.microsoft.com/office/drawing/2014/main" id="{D48EE7C4-611A-445E-A636-05C3A89474E9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381000" y="999540"/>
            <a:ext cx="5562600" cy="3132000"/>
          </a:xfrm>
        </p:spPr>
        <p:txBody>
          <a:bodyPr anchor="ctr"/>
          <a:lstStyle>
            <a:lvl1pPr marL="0" indent="0" algn="ctr">
              <a:buNone/>
              <a:defRPr>
                <a:latin typeface="+mn-lt"/>
              </a:defRPr>
            </a:lvl1pPr>
          </a:lstStyle>
          <a:p>
            <a:r>
              <a:rPr lang="en-US" dirty="0"/>
              <a:t>Click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241834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dge-To-Edge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"/>
          <p:cNvSpPr>
            <a:spLocks noGrp="1"/>
          </p:cNvSpPr>
          <p:nvPr>
            <p:ph type="pic" sz="quarter" idx="18" hasCustomPrompt="1"/>
          </p:nvPr>
        </p:nvSpPr>
        <p:spPr>
          <a:xfrm>
            <a:off x="0" y="0"/>
            <a:ext cx="12192000" cy="6858000"/>
          </a:xfrm>
          <a:ln>
            <a:noFill/>
            <a:miter lim="800000"/>
          </a:ln>
        </p:spPr>
        <p:txBody>
          <a:bodyPr anchor="ctr"/>
          <a:lstStyle>
            <a:lvl1pPr marL="0" indent="0" algn="ctr">
              <a:buNone/>
              <a:defRPr>
                <a:latin typeface="+mn-lt"/>
              </a:defRPr>
            </a:lvl1pPr>
          </a:lstStyle>
          <a:p>
            <a:r>
              <a:rPr lang="en-US" dirty="0"/>
              <a:t>Click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491704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ype As Art, Single Lin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E308CDED-96CC-443C-B3E3-675A1C4732F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0999" y="685800"/>
            <a:ext cx="11430001" cy="5517572"/>
          </a:xfrm>
          <a:prstGeom prst="rect">
            <a:avLst/>
          </a:prstGeom>
          <a:ln w="57150">
            <a:noFill/>
            <a:miter lim="800000"/>
          </a:ln>
        </p:spPr>
        <p:txBody>
          <a:bodyPr vert="horz" lIns="0" tIns="432000" rIns="0" bIns="0" rtlCol="0" anchor="ctr" anchorCtr="0">
            <a:normAutofit/>
          </a:bodyPr>
          <a:lstStyle>
            <a:lvl1pPr algn="ctr">
              <a:lnSpc>
                <a:spcPct val="75000"/>
              </a:lnSpc>
              <a:defRPr sz="17000">
                <a:blipFill dpi="0" rotWithShape="1">
                  <a:blip r:embed="rId2"/>
                  <a:srcRect/>
                  <a:stretch>
                    <a:fillRect/>
                  </a:stretch>
                </a:blipFill>
              </a:defRPr>
            </a:lvl1pPr>
          </a:lstStyle>
          <a:p>
            <a:r>
              <a:rPr lang="en-US" dirty="0"/>
              <a:t>Single line</a:t>
            </a:r>
          </a:p>
        </p:txBody>
      </p:sp>
    </p:spTree>
    <p:extLst>
      <p:ext uri="{BB962C8B-B14F-4D97-AF65-F5344CB8AC3E}">
        <p14:creationId xmlns:p14="http://schemas.microsoft.com/office/powerpoint/2010/main" val="160767795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ype As Art, Multiple Lines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E308CDED-96CC-443C-B3E3-675A1C4732F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0999" y="685800"/>
            <a:ext cx="11430001" cy="5517572"/>
          </a:xfrm>
          <a:prstGeom prst="rect">
            <a:avLst/>
          </a:prstGeom>
          <a:ln w="57150">
            <a:noFill/>
            <a:miter lim="800000"/>
          </a:ln>
        </p:spPr>
        <p:txBody>
          <a:bodyPr vert="horz" lIns="0" tIns="432000" rIns="0" bIns="0" rtlCol="0" anchor="ctr" anchorCtr="0">
            <a:normAutofit/>
          </a:bodyPr>
          <a:lstStyle>
            <a:lvl1pPr algn="l">
              <a:lnSpc>
                <a:spcPct val="65000"/>
              </a:lnSpc>
              <a:defRPr sz="12500">
                <a:blipFill dpi="0" rotWithShape="1">
                  <a:blip r:embed="rId2"/>
                  <a:srcRect/>
                  <a:stretch>
                    <a:fillRect/>
                  </a:stretch>
                </a:blipFill>
              </a:defRPr>
            </a:lvl1pPr>
          </a:lstStyle>
          <a:p>
            <a:r>
              <a:rPr lang="en-US" dirty="0"/>
              <a:t>Multiple </a:t>
            </a:r>
            <a:br>
              <a:rPr lang="en-US" dirty="0"/>
            </a:br>
            <a:r>
              <a:rPr lang="en-US" dirty="0"/>
              <a:t>lines </a:t>
            </a:r>
          </a:p>
        </p:txBody>
      </p:sp>
    </p:spTree>
    <p:extLst>
      <p:ext uri="{BB962C8B-B14F-4D97-AF65-F5344CB8AC3E}">
        <p14:creationId xmlns:p14="http://schemas.microsoft.com/office/powerpoint/2010/main" val="423952084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23444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5202D382-F177-4EDD-9E63-D410F58B207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defTabSz="1088421"/>
            <a:fld id="{104FC826-72BB-4AF1-BA01-A94F7396A7DC}" type="slidenum">
              <a:rPr lang="en-US" smtClean="0"/>
              <a:pPr defTabSz="1088421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8145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Placeholder">
            <a:extLst>
              <a:ext uri="{FF2B5EF4-FFF2-40B4-BE49-F238E27FC236}">
                <a16:creationId xmlns:a16="http://schemas.microsoft.com/office/drawing/2014/main" id="{6BDD934D-C46A-42E7-82F9-E43F9A3604D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93442" y="3528820"/>
            <a:ext cx="11517557" cy="2055116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2200" baseline="0">
                <a:latin typeface="+mn-lt"/>
              </a:defRPr>
            </a:lvl1pPr>
            <a:lvl2pPr marL="0" indent="0">
              <a:spcBef>
                <a:spcPts val="0"/>
              </a:spcBef>
              <a:buNone/>
              <a:defRPr sz="2400"/>
            </a:lvl2pPr>
            <a:lvl3pPr marL="0" indent="0">
              <a:spcBef>
                <a:spcPts val="0"/>
              </a:spcBef>
              <a:buNone/>
              <a:defRPr sz="2400"/>
            </a:lvl3pPr>
            <a:lvl4pPr marL="0" indent="0">
              <a:spcBef>
                <a:spcPts val="0"/>
              </a:spcBef>
              <a:buNone/>
              <a:defRPr sz="2400"/>
            </a:lvl4pPr>
            <a:lvl5pPr marL="0" indent="0">
              <a:spcBef>
                <a:spcPts val="0"/>
              </a:spcBef>
              <a:buNone/>
              <a:defRPr sz="2400"/>
            </a:lvl5pPr>
            <a:lvl6pPr marL="0" indent="0">
              <a:spcBef>
                <a:spcPts val="0"/>
              </a:spcBef>
              <a:buNone/>
              <a:defRPr sz="2400"/>
            </a:lvl6pPr>
            <a:lvl7pPr marL="0" indent="0">
              <a:spcBef>
                <a:spcPts val="0"/>
              </a:spcBef>
              <a:buNone/>
              <a:defRPr sz="2400"/>
            </a:lvl7pPr>
            <a:lvl8pPr marL="0" indent="0">
              <a:spcBef>
                <a:spcPts val="0"/>
              </a:spcBef>
              <a:buNone/>
              <a:defRPr sz="2400"/>
            </a:lvl8pPr>
            <a:lvl9pPr marL="0" indent="0">
              <a:spcBef>
                <a:spcPts val="0"/>
              </a:spcBef>
              <a:buNone/>
              <a:defRPr sz="2400"/>
            </a:lvl9pPr>
          </a:lstStyle>
          <a:p>
            <a:pPr lvl="0"/>
            <a:r>
              <a:rPr lang="en-US" dirty="0"/>
              <a:t>Speaker contact information</a:t>
            </a:r>
          </a:p>
        </p:txBody>
      </p:sp>
      <p:sp>
        <p:nvSpPr>
          <p:cNvPr id="16" name="Bar">
            <a:extLst>
              <a:ext uri="{FF2B5EF4-FFF2-40B4-BE49-F238E27FC236}">
                <a16:creationId xmlns:a16="http://schemas.microsoft.com/office/drawing/2014/main" id="{62127D76-909D-4C18-BB52-4DDB379ACAE3}"/>
              </a:ext>
            </a:extLst>
          </p:cNvPr>
          <p:cNvSpPr/>
          <p:nvPr userDrawn="1"/>
        </p:nvSpPr>
        <p:spPr>
          <a:xfrm>
            <a:off x="381000" y="3374136"/>
            <a:ext cx="530283" cy="54864"/>
          </a:xfrm>
          <a:prstGeom prst="rect">
            <a:avLst/>
          </a:prstGeom>
          <a:solidFill>
            <a:srgbClr val="01A9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88421"/>
            <a:endParaRPr lang="en-US" sz="2150" dirty="0">
              <a:solidFill>
                <a:prstClr val="white"/>
              </a:solidFill>
              <a:latin typeface="MetricHPE" panose="020B0503030202060203" pitchFamily="34" charset="-18"/>
            </a:endParaRPr>
          </a:p>
        </p:txBody>
      </p:sp>
      <p:sp>
        <p:nvSpPr>
          <p:cNvPr id="12" name="Title">
            <a:extLst>
              <a:ext uri="{FF2B5EF4-FFF2-40B4-BE49-F238E27FC236}">
                <a16:creationId xmlns:a16="http://schemas.microsoft.com/office/drawing/2014/main" id="{B56764AC-9C6B-4C1D-BE2B-C4E8A087CA7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4749" y="521016"/>
            <a:ext cx="6195700" cy="2828660"/>
          </a:xfrm>
        </p:spPr>
        <p:txBody>
          <a:bodyPr anchor="b"/>
          <a:lstStyle>
            <a:lvl1pPr>
              <a:lnSpc>
                <a:spcPct val="85000"/>
              </a:lnSpc>
              <a:defRPr sz="4400"/>
            </a:lvl1pPr>
          </a:lstStyle>
          <a:p>
            <a:r>
              <a:rPr lang="en-US" dirty="0"/>
              <a:t>Click to add thank you message</a:t>
            </a:r>
          </a:p>
        </p:txBody>
      </p:sp>
      <p:sp>
        <p:nvSpPr>
          <p:cNvPr id="13" name="Footer Placeholder">
            <a:extLst>
              <a:ext uri="{FF2B5EF4-FFF2-40B4-BE49-F238E27FC236}">
                <a16:creationId xmlns:a16="http://schemas.microsoft.com/office/drawing/2014/main" id="{B08835D9-51EC-4CAD-A07F-93C2FF4161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74720" y="5923546"/>
            <a:ext cx="7481160" cy="411581"/>
          </a:xfrm>
          <a:prstGeom prst="rect">
            <a:avLst/>
          </a:prstGeom>
        </p:spPr>
        <p:txBody>
          <a:bodyPr vert="horz" lIns="90000" tIns="0" rIns="90000" bIns="0" rtlCol="0" anchor="b"/>
          <a:lstStyle>
            <a:lvl1pPr algn="r">
              <a:lnSpc>
                <a:spcPct val="90000"/>
              </a:lnSpc>
              <a:defRPr sz="1200" cap="none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HPE Internal Use Only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A720469-4E8E-4F55-96D3-10560B47177B}"/>
              </a:ext>
            </a:extLst>
          </p:cNvPr>
          <p:cNvSpPr txBox="1"/>
          <p:nvPr userDrawn="1"/>
        </p:nvSpPr>
        <p:spPr>
          <a:xfrm>
            <a:off x="8115300" y="6335127"/>
            <a:ext cx="3740580" cy="276999"/>
          </a:xfrm>
          <a:prstGeom prst="rect">
            <a:avLst/>
          </a:prstGeom>
          <a:noFill/>
          <a:ln w="57150">
            <a:noFill/>
            <a:miter lim="800000"/>
          </a:ln>
        </p:spPr>
        <p:txBody>
          <a:bodyPr wrap="square">
            <a:spAutoFit/>
          </a:bodyPr>
          <a:lstStyle/>
          <a:p>
            <a:pPr algn="r"/>
            <a:r>
              <a:rPr lang="en-US" sz="1200" dirty="0"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© </a:t>
            </a:r>
            <a:fld id="{DA3777BF-A1C6-4F92-A9EA-7320C98A4638}" type="datetimeyyyy">
              <a:rPr lang="en-US" sz="1200" smtClean="0"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pPr algn="r"/>
              <a:t>2024</a:t>
            </a:fld>
            <a:r>
              <a:rPr lang="en-US" sz="1200" dirty="0"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Hewlett Packard Enterprise Development LP</a:t>
            </a:r>
          </a:p>
        </p:txBody>
      </p:sp>
    </p:spTree>
    <p:extLst>
      <p:ext uri="{BB962C8B-B14F-4D97-AF65-F5344CB8AC3E}">
        <p14:creationId xmlns:p14="http://schemas.microsoft.com/office/powerpoint/2010/main" val="374564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P TO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SP Agenda Notice" hidden="1"/>
          <p:cNvSpPr>
            <a:spLocks noGrp="1"/>
          </p:cNvSpPr>
          <p:nvPr>
            <p:ph sz="quarter" idx="13" hasCustomPrompt="1"/>
          </p:nvPr>
        </p:nvSpPr>
        <p:spPr>
          <a:xfrm>
            <a:off x="12344400" y="48315"/>
            <a:ext cx="3103200" cy="0"/>
          </a:xfrm>
          <a:prstGeom prst="rect">
            <a:avLst/>
          </a:prstGeom>
          <a:solidFill>
            <a:schemeClr val="accent2"/>
          </a:solidFill>
        </p:spPr>
        <p:txBody>
          <a:bodyPr>
            <a:noAutofit/>
          </a:bodyPr>
          <a:lstStyle>
            <a:lvl1pPr marL="0" indent="0">
              <a:buFontTx/>
              <a:buNone/>
              <a:defRPr sz="800" b="0" i="0" baseline="0">
                <a:solidFill>
                  <a:schemeClr val="tx1"/>
                </a:solidFill>
              </a:defRPr>
            </a:lvl1pPr>
            <a:lvl2pPr marL="172641" marR="0" indent="-171450" algn="l" defTabSz="68459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800" baseline="0">
                <a:solidFill>
                  <a:schemeClr val="tx1"/>
                </a:solidFill>
              </a:defRPr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noProof="0" dirty="0"/>
              <a:t>This is the </a:t>
            </a:r>
            <a:r>
              <a:rPr lang="en-US" noProof="0" dirty="0" err="1"/>
              <a:t>SlideProof</a:t>
            </a:r>
            <a:r>
              <a:rPr lang="en-US" noProof="0" dirty="0"/>
              <a:t> Agenda Layout</a:t>
            </a:r>
          </a:p>
          <a:p>
            <a:pPr lvl="0"/>
            <a:r>
              <a:rPr lang="en-US" noProof="0" dirty="0"/>
              <a:t>http://www.veodin.com/slideproof/manual/agenda/</a:t>
            </a:r>
          </a:p>
          <a:p>
            <a:pPr lvl="0"/>
            <a:r>
              <a:rPr lang="en-US" noProof="0" dirty="0"/>
              <a:t>Use the Selection Pane (Alt+F10) to make the hidden shapes of the Agenda visible. Make sure you group them again after editing and rename them with </a:t>
            </a:r>
            <a:r>
              <a:rPr lang="en-US" noProof="0" dirty="0" err="1"/>
              <a:t>SlideProof</a:t>
            </a:r>
            <a:r>
              <a:rPr lang="en-US" noProof="0" dirty="0"/>
              <a:t> &gt; Agenda &gt; Rename Agenda Groups</a:t>
            </a:r>
          </a:p>
          <a:p>
            <a:pPr lvl="0"/>
            <a:r>
              <a:rPr lang="en-US" noProof="0" dirty="0"/>
              <a:t>Expected group names are:</a:t>
            </a:r>
          </a:p>
          <a:p>
            <a:pPr lvl="1"/>
            <a:endParaRPr lang="en-US" noProof="0" dirty="0"/>
          </a:p>
          <a:p>
            <a:pPr lvl="1"/>
            <a:r>
              <a:rPr lang="en-US" noProof="0" dirty="0"/>
              <a:t>SP Agenda Section - Mandatory</a:t>
            </a:r>
          </a:p>
          <a:p>
            <a:pPr lvl="1"/>
            <a:r>
              <a:rPr lang="en-US" noProof="0" dirty="0"/>
              <a:t>SP Agenda Section Highlight - Highlight the current section</a:t>
            </a:r>
          </a:p>
          <a:p>
            <a:pPr lvl="1"/>
            <a:r>
              <a:rPr lang="en-US" noProof="0" dirty="0"/>
              <a:t>SP Agenda Subsection - Mandatory if showing subsections</a:t>
            </a:r>
          </a:p>
          <a:p>
            <a:pPr lvl="1"/>
            <a:r>
              <a:rPr lang="en-US" noProof="0" dirty="0"/>
              <a:t>SP Agenda Subsection Highlight - Highlight the current subsection</a:t>
            </a:r>
          </a:p>
          <a:p>
            <a:pPr lvl="0"/>
            <a:r>
              <a:rPr lang="en-US" noProof="0" dirty="0"/>
              <a:t>Any shapes or images inside the groups will appear on the agenda pages. This notice (SP Agenda Notice) will not appear on the agenda pages.</a:t>
            </a:r>
          </a:p>
          <a:p>
            <a:pPr lvl="0"/>
            <a:r>
              <a:rPr lang="en-US" noProof="0" dirty="0"/>
              <a:t>Valid text placeholders are:</a:t>
            </a:r>
          </a:p>
          <a:p>
            <a:pPr lvl="1"/>
            <a:endParaRPr lang="en-US" noProof="0" dirty="0"/>
          </a:p>
          <a:p>
            <a:pPr lvl="1"/>
            <a:r>
              <a:rPr lang="en-US" noProof="0" dirty="0"/>
              <a:t>Section number:</a:t>
            </a:r>
          </a:p>
          <a:p>
            <a:pPr lvl="1"/>
            <a:r>
              <a:rPr lang="en-US" noProof="0" dirty="0"/>
              <a:t>&lt;N&gt; for Arabic number 1, 2, 3</a:t>
            </a:r>
          </a:p>
          <a:p>
            <a:pPr lvl="1"/>
            <a:r>
              <a:rPr lang="en-US" noProof="0" dirty="0"/>
              <a:t>&lt;R&gt; for Roman numeral I, II, III</a:t>
            </a:r>
          </a:p>
          <a:p>
            <a:pPr lvl="1"/>
            <a:r>
              <a:rPr lang="en-US" noProof="0" dirty="0"/>
              <a:t>&lt;RL&gt; for lower-case Roman numeral </a:t>
            </a:r>
            <a:r>
              <a:rPr lang="en-US" noProof="0" dirty="0" err="1"/>
              <a:t>i</a:t>
            </a:r>
            <a:r>
              <a:rPr lang="en-US" noProof="0" dirty="0"/>
              <a:t>, ii, iii</a:t>
            </a:r>
          </a:p>
          <a:p>
            <a:pPr lvl="1"/>
            <a:r>
              <a:rPr lang="en-US" noProof="0" dirty="0"/>
              <a:t>&lt;A&gt; for alphabetic character A, B, C</a:t>
            </a:r>
          </a:p>
          <a:p>
            <a:pPr lvl="1"/>
            <a:r>
              <a:rPr lang="en-US" noProof="0" dirty="0"/>
              <a:t>&lt;AL&gt; for lower-case Alphabetic character</a:t>
            </a:r>
          </a:p>
          <a:p>
            <a:pPr lvl="1"/>
            <a:r>
              <a:rPr lang="en-US" noProof="0" dirty="0"/>
              <a:t>&lt;TEXT&gt;</a:t>
            </a:r>
          </a:p>
          <a:p>
            <a:pPr lvl="1"/>
            <a:r>
              <a:rPr lang="en-US" noProof="0" dirty="0"/>
              <a:t>&lt;RESPONSIBLE&gt;</a:t>
            </a:r>
          </a:p>
          <a:p>
            <a:pPr lvl="1"/>
            <a:r>
              <a:rPr lang="en-US" noProof="0" dirty="0"/>
              <a:t>&lt;TIMESLOT&gt;</a:t>
            </a:r>
          </a:p>
          <a:p>
            <a:pPr lvl="1"/>
            <a:r>
              <a:rPr lang="en-US" noProof="0" dirty="0"/>
              <a:t>&lt;DURATION&gt; for duration</a:t>
            </a:r>
          </a:p>
          <a:p>
            <a:pPr lvl="1"/>
            <a:r>
              <a:rPr lang="en-US" noProof="0" dirty="0"/>
              <a:t>&lt;P&gt; for page number</a:t>
            </a:r>
          </a:p>
          <a:p>
            <a:pPr lvl="0"/>
            <a:r>
              <a:rPr lang="en-US" noProof="0" dirty="0"/>
              <a:t>If you want the agenda to be vertically centered on each Agenda slide, rename this layout to:</a:t>
            </a:r>
          </a:p>
          <a:p>
            <a:pPr lvl="1"/>
            <a:endParaRPr lang="en-US" noProof="0" dirty="0"/>
          </a:p>
          <a:p>
            <a:pPr lvl="1"/>
            <a:r>
              <a:rPr lang="en-US" noProof="0" dirty="0"/>
              <a:t>SP Agenda Vertical</a:t>
            </a:r>
          </a:p>
        </p:txBody>
      </p:sp>
      <p:grpSp>
        <p:nvGrpSpPr>
          <p:cNvPr id="3" name="SP Agenda Section" hidden="1"/>
          <p:cNvGrpSpPr/>
          <p:nvPr userDrawn="1"/>
        </p:nvGrpSpPr>
        <p:grpSpPr>
          <a:xfrm>
            <a:off x="385100" y="2085631"/>
            <a:ext cx="8657275" cy="369332"/>
            <a:chOff x="1797664" y="2085631"/>
            <a:chExt cx="8657274" cy="369332"/>
          </a:xfrm>
        </p:grpSpPr>
        <p:sp>
          <p:nvSpPr>
            <p:cNvPr id="20" name="Textbox"/>
            <p:cNvSpPr txBox="1">
              <a:spLocks/>
            </p:cNvSpPr>
            <p:nvPr userDrawn="1"/>
          </p:nvSpPr>
          <p:spPr>
            <a:xfrm>
              <a:off x="2267220" y="2085631"/>
              <a:ext cx="3843347" cy="369332"/>
            </a:xfrm>
            <a:prstGeom prst="rect">
              <a:avLst/>
            </a:prstGeom>
            <a:noFill/>
          </p:spPr>
          <p:txBody>
            <a:bodyPr wrap="square" rtlCol="0" anchor="ctr">
              <a:normAutofit/>
            </a:bodyPr>
            <a:lstStyle/>
            <a:p>
              <a:pPr defTabSz="9334267">
                <a:tabLst>
                  <a:tab pos="9512062" algn="l"/>
                </a:tabLst>
              </a:pPr>
              <a:r>
                <a:rPr lang="en-US" sz="1400" dirty="0">
                  <a:solidFill>
                    <a:schemeClr val="tx1"/>
                  </a:solidFill>
                </a:rPr>
                <a:t>&lt;TEXT&gt;</a:t>
              </a:r>
            </a:p>
          </p:txBody>
        </p:sp>
        <p:sp>
          <p:nvSpPr>
            <p:cNvPr id="21" name="Textbox"/>
            <p:cNvSpPr txBox="1">
              <a:spLocks/>
            </p:cNvSpPr>
            <p:nvPr userDrawn="1"/>
          </p:nvSpPr>
          <p:spPr>
            <a:xfrm>
              <a:off x="1797664" y="2085631"/>
              <a:ext cx="379556" cy="369332"/>
            </a:xfrm>
            <a:prstGeom prst="rect">
              <a:avLst/>
            </a:prstGeom>
            <a:noFill/>
          </p:spPr>
          <p:txBody>
            <a:bodyPr wrap="none" rtlCol="0" anchor="ctr">
              <a:noAutofit/>
            </a:bodyPr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&lt;N&gt;</a:t>
              </a:r>
            </a:p>
          </p:txBody>
        </p:sp>
        <p:sp>
          <p:nvSpPr>
            <p:cNvPr id="22" name="Textbox"/>
            <p:cNvSpPr txBox="1">
              <a:spLocks/>
            </p:cNvSpPr>
            <p:nvPr userDrawn="1"/>
          </p:nvSpPr>
          <p:spPr>
            <a:xfrm>
              <a:off x="9817944" y="2085631"/>
              <a:ext cx="636994" cy="369332"/>
            </a:xfrm>
            <a:prstGeom prst="rect">
              <a:avLst/>
            </a:prstGeom>
            <a:noFill/>
          </p:spPr>
          <p:txBody>
            <a:bodyPr wrap="none" rtlCol="0" anchor="ctr">
              <a:noAutofit/>
            </a:bodyPr>
            <a:lstStyle/>
            <a:p>
              <a:pPr algn="r"/>
              <a:r>
                <a:rPr lang="en-US" sz="1400" dirty="0">
                  <a:solidFill>
                    <a:schemeClr val="tx1"/>
                  </a:solidFill>
                </a:rPr>
                <a:t>&lt;P&gt;</a:t>
              </a:r>
            </a:p>
          </p:txBody>
        </p:sp>
        <p:sp>
          <p:nvSpPr>
            <p:cNvPr id="24" name="Textbox"/>
            <p:cNvSpPr txBox="1">
              <a:spLocks/>
            </p:cNvSpPr>
            <p:nvPr userDrawn="1"/>
          </p:nvSpPr>
          <p:spPr>
            <a:xfrm>
              <a:off x="7696160" y="2085631"/>
              <a:ext cx="1257061" cy="369332"/>
            </a:xfrm>
            <a:prstGeom prst="rect">
              <a:avLst/>
            </a:prstGeom>
            <a:noFill/>
          </p:spPr>
          <p:txBody>
            <a:bodyPr wrap="none" rtlCol="0" anchor="ctr">
              <a:noAutofit/>
            </a:bodyPr>
            <a:lstStyle/>
            <a:p>
              <a:pPr algn="l"/>
              <a:r>
                <a:rPr lang="en-US" sz="1400" dirty="0">
                  <a:solidFill>
                    <a:schemeClr val="tx1"/>
                  </a:solidFill>
                </a:rPr>
                <a:t>&lt;TIMESLOT&gt;</a:t>
              </a:r>
            </a:p>
          </p:txBody>
        </p:sp>
        <p:sp>
          <p:nvSpPr>
            <p:cNvPr id="28" name="Textbox"/>
            <p:cNvSpPr txBox="1">
              <a:spLocks/>
            </p:cNvSpPr>
            <p:nvPr userDrawn="1"/>
          </p:nvSpPr>
          <p:spPr>
            <a:xfrm>
              <a:off x="6209330" y="2085631"/>
              <a:ext cx="1388067" cy="369332"/>
            </a:xfrm>
            <a:prstGeom prst="rect">
              <a:avLst/>
            </a:prstGeom>
            <a:noFill/>
          </p:spPr>
          <p:txBody>
            <a:bodyPr wrap="none" rtlCol="0" anchor="ctr">
              <a:noAutofit/>
            </a:bodyPr>
            <a:lstStyle/>
            <a:p>
              <a:pPr algn="l"/>
              <a:r>
                <a:rPr lang="en-US" sz="1400" dirty="0">
                  <a:solidFill>
                    <a:schemeClr val="tx1"/>
                  </a:solidFill>
                </a:rPr>
                <a:t>&lt;RESPONSIBLE&gt;</a:t>
              </a:r>
            </a:p>
          </p:txBody>
        </p:sp>
        <p:sp>
          <p:nvSpPr>
            <p:cNvPr id="29" name="Textbox"/>
            <p:cNvSpPr txBox="1">
              <a:spLocks/>
            </p:cNvSpPr>
            <p:nvPr userDrawn="1"/>
          </p:nvSpPr>
          <p:spPr>
            <a:xfrm>
              <a:off x="9043221" y="2085631"/>
              <a:ext cx="684723" cy="369332"/>
            </a:xfrm>
            <a:prstGeom prst="rect">
              <a:avLst/>
            </a:prstGeom>
            <a:noFill/>
          </p:spPr>
          <p:txBody>
            <a:bodyPr wrap="none" rtlCol="0" anchor="ctr">
              <a:noAutofit/>
            </a:bodyPr>
            <a:lstStyle/>
            <a:p>
              <a:pPr algn="l"/>
              <a:r>
                <a:rPr lang="en-US" sz="1400" dirty="0">
                  <a:solidFill>
                    <a:schemeClr val="tx1"/>
                  </a:solidFill>
                </a:rPr>
                <a:t>&lt;DURATION&gt;</a:t>
              </a:r>
            </a:p>
          </p:txBody>
        </p:sp>
      </p:grpSp>
      <p:grpSp>
        <p:nvGrpSpPr>
          <p:cNvPr id="4" name="SP Agenda Section Highlight" hidden="1"/>
          <p:cNvGrpSpPr>
            <a:grpSpLocks/>
          </p:cNvGrpSpPr>
          <p:nvPr userDrawn="1"/>
        </p:nvGrpSpPr>
        <p:grpSpPr>
          <a:xfrm>
            <a:off x="385100" y="2616963"/>
            <a:ext cx="8657274" cy="369332"/>
            <a:chOff x="1797664" y="2616963"/>
            <a:chExt cx="8657274" cy="369332"/>
          </a:xfrm>
          <a:solidFill>
            <a:schemeClr val="accent1">
              <a:lumMod val="60000"/>
              <a:lumOff val="40000"/>
            </a:schemeClr>
          </a:solidFill>
        </p:grpSpPr>
        <p:sp>
          <p:nvSpPr>
            <p:cNvPr id="32" name="Textbox"/>
            <p:cNvSpPr txBox="1">
              <a:spLocks/>
            </p:cNvSpPr>
            <p:nvPr userDrawn="1"/>
          </p:nvSpPr>
          <p:spPr>
            <a:xfrm>
              <a:off x="2267220" y="2616963"/>
              <a:ext cx="3843347" cy="369332"/>
            </a:xfrm>
            <a:prstGeom prst="rect">
              <a:avLst/>
            </a:prstGeom>
            <a:noFill/>
          </p:spPr>
          <p:txBody>
            <a:bodyPr wrap="square" rtlCol="0" anchor="ctr">
              <a:normAutofit/>
            </a:bodyPr>
            <a:lstStyle/>
            <a:p>
              <a:pPr defTabSz="9334267">
                <a:tabLst>
                  <a:tab pos="9512062" algn="l"/>
                </a:tabLst>
              </a:pPr>
              <a:r>
                <a:rPr lang="en-US" sz="1400" b="1" dirty="0">
                  <a:solidFill>
                    <a:schemeClr val="tx1"/>
                  </a:solidFill>
                </a:rPr>
                <a:t>&lt;TEXT&gt;</a:t>
              </a:r>
            </a:p>
          </p:txBody>
        </p:sp>
        <p:sp>
          <p:nvSpPr>
            <p:cNvPr id="33" name="Textbox"/>
            <p:cNvSpPr txBox="1">
              <a:spLocks/>
            </p:cNvSpPr>
            <p:nvPr userDrawn="1"/>
          </p:nvSpPr>
          <p:spPr>
            <a:xfrm>
              <a:off x="1797664" y="2616963"/>
              <a:ext cx="379556" cy="369332"/>
            </a:xfrm>
            <a:prstGeom prst="rect">
              <a:avLst/>
            </a:prstGeom>
            <a:noFill/>
          </p:spPr>
          <p:txBody>
            <a:bodyPr wrap="none" rtlCol="0" anchor="ctr">
              <a:noAutofit/>
            </a:bodyPr>
            <a:lstStyle/>
            <a:p>
              <a:pPr algn="ctr"/>
              <a:r>
                <a:rPr lang="en-US" sz="1400" b="1" dirty="0">
                  <a:solidFill>
                    <a:schemeClr val="tx1"/>
                  </a:solidFill>
                </a:rPr>
                <a:t>&lt;N&gt;</a:t>
              </a:r>
            </a:p>
          </p:txBody>
        </p:sp>
        <p:sp>
          <p:nvSpPr>
            <p:cNvPr id="34" name="Textbox"/>
            <p:cNvSpPr txBox="1">
              <a:spLocks/>
            </p:cNvSpPr>
            <p:nvPr userDrawn="1"/>
          </p:nvSpPr>
          <p:spPr>
            <a:xfrm>
              <a:off x="9817944" y="2616963"/>
              <a:ext cx="636994" cy="369332"/>
            </a:xfrm>
            <a:prstGeom prst="rect">
              <a:avLst/>
            </a:prstGeom>
            <a:noFill/>
          </p:spPr>
          <p:txBody>
            <a:bodyPr wrap="none" rtlCol="0" anchor="ctr">
              <a:noAutofit/>
            </a:bodyPr>
            <a:lstStyle/>
            <a:p>
              <a:pPr algn="r"/>
              <a:r>
                <a:rPr lang="en-US" sz="1400" b="1" dirty="0">
                  <a:solidFill>
                    <a:schemeClr val="tx1"/>
                  </a:solidFill>
                </a:rPr>
                <a:t>&lt;P&gt;</a:t>
              </a:r>
            </a:p>
          </p:txBody>
        </p:sp>
        <p:sp>
          <p:nvSpPr>
            <p:cNvPr id="35" name="Textbox"/>
            <p:cNvSpPr txBox="1">
              <a:spLocks/>
            </p:cNvSpPr>
            <p:nvPr userDrawn="1"/>
          </p:nvSpPr>
          <p:spPr>
            <a:xfrm>
              <a:off x="7696160" y="2616963"/>
              <a:ext cx="1257061" cy="369332"/>
            </a:xfrm>
            <a:prstGeom prst="rect">
              <a:avLst/>
            </a:prstGeom>
            <a:noFill/>
          </p:spPr>
          <p:txBody>
            <a:bodyPr wrap="none" rtlCol="0" anchor="ctr">
              <a:noAutofit/>
            </a:bodyPr>
            <a:lstStyle/>
            <a:p>
              <a:pPr algn="l"/>
              <a:r>
                <a:rPr lang="en-US" sz="1400" b="1" dirty="0">
                  <a:solidFill>
                    <a:schemeClr val="tx1"/>
                  </a:solidFill>
                </a:rPr>
                <a:t>&lt;TIMESLOT&gt;</a:t>
              </a:r>
            </a:p>
          </p:txBody>
        </p:sp>
        <p:sp>
          <p:nvSpPr>
            <p:cNvPr id="36" name="Textbox"/>
            <p:cNvSpPr txBox="1">
              <a:spLocks/>
            </p:cNvSpPr>
            <p:nvPr userDrawn="1"/>
          </p:nvSpPr>
          <p:spPr>
            <a:xfrm>
              <a:off x="6209330" y="2616963"/>
              <a:ext cx="1388067" cy="369332"/>
            </a:xfrm>
            <a:prstGeom prst="rect">
              <a:avLst/>
            </a:prstGeom>
            <a:noFill/>
          </p:spPr>
          <p:txBody>
            <a:bodyPr wrap="none" rtlCol="0" anchor="ctr">
              <a:noAutofit/>
            </a:bodyPr>
            <a:lstStyle/>
            <a:p>
              <a:pPr algn="l"/>
              <a:r>
                <a:rPr lang="en-US" sz="1400" b="1" dirty="0">
                  <a:solidFill>
                    <a:schemeClr val="tx1"/>
                  </a:solidFill>
                </a:rPr>
                <a:t>&lt;RESPONSIBLE&gt;</a:t>
              </a:r>
            </a:p>
          </p:txBody>
        </p:sp>
        <p:sp>
          <p:nvSpPr>
            <p:cNvPr id="37" name="Textbox"/>
            <p:cNvSpPr txBox="1">
              <a:spLocks/>
            </p:cNvSpPr>
            <p:nvPr userDrawn="1"/>
          </p:nvSpPr>
          <p:spPr>
            <a:xfrm>
              <a:off x="9043221" y="2616963"/>
              <a:ext cx="684723" cy="369332"/>
            </a:xfrm>
            <a:prstGeom prst="rect">
              <a:avLst/>
            </a:prstGeom>
            <a:noFill/>
          </p:spPr>
          <p:txBody>
            <a:bodyPr wrap="none" rtlCol="0" anchor="ctr">
              <a:noAutofit/>
            </a:bodyPr>
            <a:lstStyle/>
            <a:p>
              <a:pPr algn="l"/>
              <a:r>
                <a:rPr lang="en-US" sz="1400" b="1" dirty="0">
                  <a:solidFill>
                    <a:schemeClr val="tx1"/>
                  </a:solidFill>
                </a:rPr>
                <a:t>&lt;DURATION&gt;</a:t>
              </a:r>
            </a:p>
          </p:txBody>
        </p:sp>
      </p:grpSp>
      <p:grpSp>
        <p:nvGrpSpPr>
          <p:cNvPr id="8" name="SP Agenda Subsection" hidden="1"/>
          <p:cNvGrpSpPr>
            <a:grpSpLocks/>
          </p:cNvGrpSpPr>
          <p:nvPr userDrawn="1"/>
        </p:nvGrpSpPr>
        <p:grpSpPr>
          <a:xfrm>
            <a:off x="853239" y="3148295"/>
            <a:ext cx="8189135" cy="369332"/>
            <a:chOff x="2265804" y="3155687"/>
            <a:chExt cx="8189134" cy="369332"/>
          </a:xfrm>
        </p:grpSpPr>
        <p:sp>
          <p:nvSpPr>
            <p:cNvPr id="39" name="Textbox"/>
            <p:cNvSpPr txBox="1">
              <a:spLocks/>
            </p:cNvSpPr>
            <p:nvPr userDrawn="1"/>
          </p:nvSpPr>
          <p:spPr>
            <a:xfrm>
              <a:off x="2744123" y="3155687"/>
              <a:ext cx="3366444" cy="369332"/>
            </a:xfrm>
            <a:prstGeom prst="rect">
              <a:avLst/>
            </a:prstGeom>
            <a:noFill/>
          </p:spPr>
          <p:txBody>
            <a:bodyPr wrap="square" rtlCol="0" anchor="ctr">
              <a:normAutofit/>
            </a:bodyPr>
            <a:lstStyle/>
            <a:p>
              <a:pPr defTabSz="9334267">
                <a:tabLst>
                  <a:tab pos="9512062" algn="l"/>
                </a:tabLst>
              </a:pPr>
              <a:r>
                <a:rPr lang="en-US" sz="1400" dirty="0">
                  <a:solidFill>
                    <a:schemeClr val="tx1"/>
                  </a:solidFill>
                </a:rPr>
                <a:t>&lt;TEXT&gt;</a:t>
              </a:r>
            </a:p>
          </p:txBody>
        </p:sp>
        <p:sp>
          <p:nvSpPr>
            <p:cNvPr id="40" name="Textbox"/>
            <p:cNvSpPr txBox="1">
              <a:spLocks/>
            </p:cNvSpPr>
            <p:nvPr userDrawn="1"/>
          </p:nvSpPr>
          <p:spPr>
            <a:xfrm>
              <a:off x="2265804" y="3155687"/>
              <a:ext cx="379556" cy="369332"/>
            </a:xfrm>
            <a:prstGeom prst="rect">
              <a:avLst/>
            </a:prstGeom>
            <a:noFill/>
          </p:spPr>
          <p:txBody>
            <a:bodyPr wrap="none" rtlCol="0" anchor="ctr">
              <a:noAutofit/>
            </a:bodyPr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&lt;N&gt;</a:t>
              </a:r>
            </a:p>
          </p:txBody>
        </p:sp>
        <p:sp>
          <p:nvSpPr>
            <p:cNvPr id="41" name="Textbox"/>
            <p:cNvSpPr txBox="1">
              <a:spLocks/>
            </p:cNvSpPr>
            <p:nvPr userDrawn="1"/>
          </p:nvSpPr>
          <p:spPr>
            <a:xfrm>
              <a:off x="9817944" y="3155687"/>
              <a:ext cx="636994" cy="369332"/>
            </a:xfrm>
            <a:prstGeom prst="rect">
              <a:avLst/>
            </a:prstGeom>
            <a:noFill/>
          </p:spPr>
          <p:txBody>
            <a:bodyPr wrap="none" rtlCol="0" anchor="ctr">
              <a:noAutofit/>
            </a:bodyPr>
            <a:lstStyle/>
            <a:p>
              <a:pPr algn="r"/>
              <a:r>
                <a:rPr lang="en-US" sz="1400" dirty="0">
                  <a:solidFill>
                    <a:schemeClr val="tx1"/>
                  </a:solidFill>
                </a:rPr>
                <a:t>&lt;P&gt;</a:t>
              </a:r>
            </a:p>
          </p:txBody>
        </p:sp>
        <p:sp>
          <p:nvSpPr>
            <p:cNvPr id="42" name="Textbox"/>
            <p:cNvSpPr txBox="1">
              <a:spLocks/>
            </p:cNvSpPr>
            <p:nvPr userDrawn="1"/>
          </p:nvSpPr>
          <p:spPr>
            <a:xfrm>
              <a:off x="7696160" y="3155687"/>
              <a:ext cx="1257061" cy="369332"/>
            </a:xfrm>
            <a:prstGeom prst="rect">
              <a:avLst/>
            </a:prstGeom>
            <a:noFill/>
          </p:spPr>
          <p:txBody>
            <a:bodyPr wrap="none" rtlCol="0" anchor="ctr">
              <a:noAutofit/>
            </a:bodyPr>
            <a:lstStyle/>
            <a:p>
              <a:pPr algn="l"/>
              <a:r>
                <a:rPr lang="en-US" sz="1400" dirty="0">
                  <a:solidFill>
                    <a:schemeClr val="tx1"/>
                  </a:solidFill>
                </a:rPr>
                <a:t>&lt;TIMESLOT&gt;</a:t>
              </a:r>
            </a:p>
          </p:txBody>
        </p:sp>
        <p:sp>
          <p:nvSpPr>
            <p:cNvPr id="43" name="Textbox"/>
            <p:cNvSpPr txBox="1">
              <a:spLocks/>
            </p:cNvSpPr>
            <p:nvPr userDrawn="1"/>
          </p:nvSpPr>
          <p:spPr>
            <a:xfrm>
              <a:off x="6209330" y="3155687"/>
              <a:ext cx="1388067" cy="369332"/>
            </a:xfrm>
            <a:prstGeom prst="rect">
              <a:avLst/>
            </a:prstGeom>
            <a:noFill/>
          </p:spPr>
          <p:txBody>
            <a:bodyPr wrap="none" rtlCol="0" anchor="ctr">
              <a:noAutofit/>
            </a:bodyPr>
            <a:lstStyle/>
            <a:p>
              <a:pPr algn="l"/>
              <a:r>
                <a:rPr lang="en-US" sz="1400" dirty="0">
                  <a:solidFill>
                    <a:schemeClr val="tx1"/>
                  </a:solidFill>
                </a:rPr>
                <a:t>&lt;RESPONSIBLE&gt;</a:t>
              </a:r>
            </a:p>
          </p:txBody>
        </p:sp>
        <p:sp>
          <p:nvSpPr>
            <p:cNvPr id="44" name="Textbox"/>
            <p:cNvSpPr txBox="1">
              <a:spLocks/>
            </p:cNvSpPr>
            <p:nvPr userDrawn="1"/>
          </p:nvSpPr>
          <p:spPr>
            <a:xfrm>
              <a:off x="9043221" y="3155687"/>
              <a:ext cx="684723" cy="369332"/>
            </a:xfrm>
            <a:prstGeom prst="rect">
              <a:avLst/>
            </a:prstGeom>
            <a:noFill/>
          </p:spPr>
          <p:txBody>
            <a:bodyPr wrap="none" rtlCol="0" anchor="ctr">
              <a:noAutofit/>
            </a:bodyPr>
            <a:lstStyle/>
            <a:p>
              <a:pPr algn="l"/>
              <a:r>
                <a:rPr lang="en-US" sz="1400" dirty="0">
                  <a:solidFill>
                    <a:schemeClr val="tx1"/>
                  </a:solidFill>
                </a:rPr>
                <a:t>&lt;DURATION&gt;</a:t>
              </a:r>
            </a:p>
          </p:txBody>
        </p:sp>
      </p:grpSp>
      <p:grpSp>
        <p:nvGrpSpPr>
          <p:cNvPr id="9" name="SP Agenda Subsection Highlight" hidden="1"/>
          <p:cNvGrpSpPr>
            <a:grpSpLocks/>
          </p:cNvGrpSpPr>
          <p:nvPr userDrawn="1"/>
        </p:nvGrpSpPr>
        <p:grpSpPr>
          <a:xfrm>
            <a:off x="853240" y="3679627"/>
            <a:ext cx="8189134" cy="369332"/>
            <a:chOff x="2265804" y="3694411"/>
            <a:chExt cx="8189134" cy="369332"/>
          </a:xfrm>
          <a:solidFill>
            <a:schemeClr val="accent1">
              <a:lumMod val="60000"/>
              <a:lumOff val="40000"/>
            </a:schemeClr>
          </a:solidFill>
        </p:grpSpPr>
        <p:sp>
          <p:nvSpPr>
            <p:cNvPr id="46" name="Textbox"/>
            <p:cNvSpPr txBox="1">
              <a:spLocks/>
            </p:cNvSpPr>
            <p:nvPr userDrawn="1"/>
          </p:nvSpPr>
          <p:spPr>
            <a:xfrm>
              <a:off x="2744123" y="3694411"/>
              <a:ext cx="3366444" cy="369332"/>
            </a:xfrm>
            <a:prstGeom prst="rect">
              <a:avLst/>
            </a:prstGeom>
            <a:noFill/>
          </p:spPr>
          <p:txBody>
            <a:bodyPr wrap="square" rtlCol="0" anchor="ctr">
              <a:normAutofit/>
            </a:bodyPr>
            <a:lstStyle/>
            <a:p>
              <a:pPr defTabSz="9334267">
                <a:tabLst>
                  <a:tab pos="9512062" algn="l"/>
                </a:tabLst>
              </a:pPr>
              <a:r>
                <a:rPr lang="en-US" sz="1400" b="1" dirty="0">
                  <a:solidFill>
                    <a:schemeClr val="tx1"/>
                  </a:solidFill>
                </a:rPr>
                <a:t>&lt;TEXT&gt;</a:t>
              </a:r>
            </a:p>
          </p:txBody>
        </p:sp>
        <p:sp>
          <p:nvSpPr>
            <p:cNvPr id="47" name="Textbox"/>
            <p:cNvSpPr txBox="1">
              <a:spLocks/>
            </p:cNvSpPr>
            <p:nvPr userDrawn="1"/>
          </p:nvSpPr>
          <p:spPr>
            <a:xfrm>
              <a:off x="2265804" y="3694411"/>
              <a:ext cx="379556" cy="369332"/>
            </a:xfrm>
            <a:prstGeom prst="rect">
              <a:avLst/>
            </a:prstGeom>
            <a:noFill/>
          </p:spPr>
          <p:txBody>
            <a:bodyPr wrap="none" rtlCol="0" anchor="ctr">
              <a:noAutofit/>
            </a:bodyPr>
            <a:lstStyle/>
            <a:p>
              <a:pPr algn="ctr"/>
              <a:r>
                <a:rPr lang="en-US" sz="1400" b="1" dirty="0">
                  <a:solidFill>
                    <a:schemeClr val="tx1"/>
                  </a:solidFill>
                </a:rPr>
                <a:t>&lt;N&gt;</a:t>
              </a:r>
            </a:p>
          </p:txBody>
        </p:sp>
        <p:sp>
          <p:nvSpPr>
            <p:cNvPr id="48" name="Textbox"/>
            <p:cNvSpPr txBox="1">
              <a:spLocks/>
            </p:cNvSpPr>
            <p:nvPr userDrawn="1"/>
          </p:nvSpPr>
          <p:spPr>
            <a:xfrm>
              <a:off x="9817944" y="3694411"/>
              <a:ext cx="636994" cy="369332"/>
            </a:xfrm>
            <a:prstGeom prst="rect">
              <a:avLst/>
            </a:prstGeom>
            <a:noFill/>
          </p:spPr>
          <p:txBody>
            <a:bodyPr wrap="none" rtlCol="0" anchor="ctr">
              <a:noAutofit/>
            </a:bodyPr>
            <a:lstStyle/>
            <a:p>
              <a:pPr algn="r"/>
              <a:r>
                <a:rPr lang="en-US" sz="1400" b="1" dirty="0">
                  <a:solidFill>
                    <a:schemeClr val="tx1"/>
                  </a:solidFill>
                </a:rPr>
                <a:t>&lt;P&gt;</a:t>
              </a:r>
            </a:p>
          </p:txBody>
        </p:sp>
        <p:sp>
          <p:nvSpPr>
            <p:cNvPr id="49" name="Textbox"/>
            <p:cNvSpPr txBox="1">
              <a:spLocks/>
            </p:cNvSpPr>
            <p:nvPr userDrawn="1"/>
          </p:nvSpPr>
          <p:spPr>
            <a:xfrm>
              <a:off x="7696160" y="3694411"/>
              <a:ext cx="1257061" cy="369332"/>
            </a:xfrm>
            <a:prstGeom prst="rect">
              <a:avLst/>
            </a:prstGeom>
            <a:noFill/>
          </p:spPr>
          <p:txBody>
            <a:bodyPr wrap="none" rtlCol="0" anchor="ctr">
              <a:noAutofit/>
            </a:bodyPr>
            <a:lstStyle/>
            <a:p>
              <a:pPr algn="l"/>
              <a:r>
                <a:rPr lang="en-US" sz="1400" b="1" dirty="0">
                  <a:solidFill>
                    <a:schemeClr val="tx1"/>
                  </a:solidFill>
                </a:rPr>
                <a:t>&lt;TIMESLOT&gt;</a:t>
              </a:r>
            </a:p>
          </p:txBody>
        </p:sp>
        <p:sp>
          <p:nvSpPr>
            <p:cNvPr id="50" name="Textbox"/>
            <p:cNvSpPr txBox="1">
              <a:spLocks/>
            </p:cNvSpPr>
            <p:nvPr userDrawn="1"/>
          </p:nvSpPr>
          <p:spPr>
            <a:xfrm>
              <a:off x="6209330" y="3694411"/>
              <a:ext cx="1388067" cy="369332"/>
            </a:xfrm>
            <a:prstGeom prst="rect">
              <a:avLst/>
            </a:prstGeom>
            <a:noFill/>
          </p:spPr>
          <p:txBody>
            <a:bodyPr wrap="none" rtlCol="0" anchor="ctr">
              <a:noAutofit/>
            </a:bodyPr>
            <a:lstStyle/>
            <a:p>
              <a:pPr algn="l"/>
              <a:r>
                <a:rPr lang="en-US" sz="1400" b="1" dirty="0">
                  <a:solidFill>
                    <a:schemeClr val="tx1"/>
                  </a:solidFill>
                </a:rPr>
                <a:t>&lt;RESPONSIBLE&gt;</a:t>
              </a:r>
            </a:p>
          </p:txBody>
        </p:sp>
        <p:sp>
          <p:nvSpPr>
            <p:cNvPr id="51" name="Textbox"/>
            <p:cNvSpPr txBox="1">
              <a:spLocks/>
            </p:cNvSpPr>
            <p:nvPr userDrawn="1"/>
          </p:nvSpPr>
          <p:spPr>
            <a:xfrm>
              <a:off x="9043221" y="3694411"/>
              <a:ext cx="684723" cy="369332"/>
            </a:xfrm>
            <a:prstGeom prst="rect">
              <a:avLst/>
            </a:prstGeom>
            <a:noFill/>
          </p:spPr>
          <p:txBody>
            <a:bodyPr wrap="none" rtlCol="0" anchor="ctr">
              <a:noAutofit/>
            </a:bodyPr>
            <a:lstStyle/>
            <a:p>
              <a:pPr algn="l"/>
              <a:r>
                <a:rPr lang="en-US" sz="1400" b="1" dirty="0">
                  <a:solidFill>
                    <a:schemeClr val="tx1"/>
                  </a:solidFill>
                </a:rPr>
                <a:t>&lt;DURATION&gt;</a:t>
              </a:r>
            </a:p>
          </p:txBody>
        </p:sp>
      </p:grpSp>
      <p:sp>
        <p:nvSpPr>
          <p:cNvPr id="2" name="Title">
            <a:extLst>
              <a:ext uri="{FF2B5EF4-FFF2-40B4-BE49-F238E27FC236}">
                <a16:creationId xmlns:a16="http://schemas.microsoft.com/office/drawing/2014/main" id="{AD3FC5EF-E69D-4618-8443-A903DF0604E7}"/>
              </a:ext>
            </a:extLst>
          </p:cNvPr>
          <p:cNvSpPr>
            <a:spLocks noGrp="1"/>
          </p:cNvSpPr>
          <p:nvPr>
            <p:ph type="title" idx="14" hasCustomPrompt="1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8" name="Bar">
            <a:extLst>
              <a:ext uri="{FF2B5EF4-FFF2-40B4-BE49-F238E27FC236}">
                <a16:creationId xmlns:a16="http://schemas.microsoft.com/office/drawing/2014/main" id="{138C5D1F-7025-4361-82C0-442529977361}"/>
              </a:ext>
            </a:extLst>
          </p:cNvPr>
          <p:cNvSpPr/>
          <p:nvPr userDrawn="1"/>
        </p:nvSpPr>
        <p:spPr>
          <a:xfrm>
            <a:off x="385100" y="843885"/>
            <a:ext cx="685711" cy="54864"/>
          </a:xfrm>
          <a:prstGeom prst="rect">
            <a:avLst/>
          </a:prstGeom>
          <a:solidFill>
            <a:srgbClr val="01A9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88421"/>
            <a:endParaRPr lang="en-US" sz="2150" dirty="0">
              <a:solidFill>
                <a:prstClr val="white"/>
              </a:solidFill>
              <a:latin typeface="MetricHPE" panose="020B0503030202060203" pitchFamily="34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2995482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1164">
          <p15:clr>
            <a:srgbClr val="FBAE40"/>
          </p15:clr>
        </p15:guide>
      </p15:sldGuideLst>
    </p:ext>
  </p:extLs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P Divider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" name="SP Agenda Section" hidden="1">
            <a:extLst>
              <a:ext uri="{FF2B5EF4-FFF2-40B4-BE49-F238E27FC236}">
                <a16:creationId xmlns:a16="http://schemas.microsoft.com/office/drawing/2014/main" id="{91D61CFA-1A29-4B89-8F49-1E216E25DD2B}"/>
              </a:ext>
            </a:extLst>
          </p:cNvPr>
          <p:cNvGrpSpPr>
            <a:grpSpLocks/>
          </p:cNvGrpSpPr>
          <p:nvPr userDrawn="1"/>
        </p:nvGrpSpPr>
        <p:grpSpPr>
          <a:xfrm>
            <a:off x="381000" y="4096092"/>
            <a:ext cx="10080000" cy="369332"/>
            <a:chOff x="1797664" y="2085631"/>
            <a:chExt cx="5940745" cy="369332"/>
          </a:xfrm>
        </p:grpSpPr>
        <p:sp>
          <p:nvSpPr>
            <p:cNvPr id="72" name="Textbox">
              <a:extLst>
                <a:ext uri="{FF2B5EF4-FFF2-40B4-BE49-F238E27FC236}">
                  <a16:creationId xmlns:a16="http://schemas.microsoft.com/office/drawing/2014/main" id="{8BF45C0E-D24F-4800-98B2-20E0A3AC8C3F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2140025" y="2085631"/>
              <a:ext cx="5598384" cy="369332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pPr defTabSz="9334267">
                <a:tabLst>
                  <a:tab pos="9512062" algn="l"/>
                </a:tabLst>
              </a:pPr>
              <a:r>
                <a:rPr lang="en-US" sz="3600" b="1" dirty="0">
                  <a:solidFill>
                    <a:schemeClr val="tx1"/>
                  </a:solidFill>
                </a:rPr>
                <a:t>&lt;TEXT&gt;</a:t>
              </a:r>
            </a:p>
          </p:txBody>
        </p:sp>
        <p:sp>
          <p:nvSpPr>
            <p:cNvPr id="73" name="Textbox">
              <a:extLst>
                <a:ext uri="{FF2B5EF4-FFF2-40B4-BE49-F238E27FC236}">
                  <a16:creationId xmlns:a16="http://schemas.microsoft.com/office/drawing/2014/main" id="{B36140C3-09D5-4D3F-906D-270C63E34027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1797664" y="2085631"/>
              <a:ext cx="379556" cy="369332"/>
            </a:xfrm>
            <a:prstGeom prst="rect">
              <a:avLst/>
            </a:prstGeom>
            <a:noFill/>
          </p:spPr>
          <p:txBody>
            <a:bodyPr wrap="none" rtlCol="0" anchor="ctr">
              <a:noAutofit/>
            </a:bodyPr>
            <a:lstStyle/>
            <a:p>
              <a:pPr algn="ctr"/>
              <a:r>
                <a:rPr lang="en-US" sz="3600" b="1" dirty="0">
                  <a:solidFill>
                    <a:schemeClr val="tx1"/>
                  </a:solidFill>
                </a:rPr>
                <a:t>&lt;N&gt;</a:t>
              </a:r>
            </a:p>
          </p:txBody>
        </p:sp>
        <p:sp>
          <p:nvSpPr>
            <p:cNvPr id="74" name="Textbox">
              <a:extLst>
                <a:ext uri="{FF2B5EF4-FFF2-40B4-BE49-F238E27FC236}">
                  <a16:creationId xmlns:a16="http://schemas.microsoft.com/office/drawing/2014/main" id="{871FFF1F-6558-47A3-B57A-1327C25BF06E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6912263" y="2085631"/>
              <a:ext cx="0" cy="0"/>
            </a:xfrm>
            <a:prstGeom prst="rect">
              <a:avLst/>
            </a:prstGeom>
            <a:noFill/>
          </p:spPr>
          <p:txBody>
            <a:bodyPr wrap="none" rtlCol="0" anchor="ctr">
              <a:noAutofit/>
            </a:bodyPr>
            <a:lstStyle/>
            <a:p>
              <a:pPr algn="r"/>
              <a:r>
                <a:rPr lang="en-US" sz="1000" dirty="0">
                  <a:solidFill>
                    <a:schemeClr val="bg1"/>
                  </a:solidFill>
                </a:rPr>
                <a:t>&lt;P&gt;</a:t>
              </a:r>
            </a:p>
          </p:txBody>
        </p:sp>
        <p:sp>
          <p:nvSpPr>
            <p:cNvPr id="75" name="Textbox">
              <a:extLst>
                <a:ext uri="{FF2B5EF4-FFF2-40B4-BE49-F238E27FC236}">
                  <a16:creationId xmlns:a16="http://schemas.microsoft.com/office/drawing/2014/main" id="{98FFC8B2-AAEA-4B46-BACD-C8587958201A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6912263" y="2085631"/>
              <a:ext cx="0" cy="0"/>
            </a:xfrm>
            <a:prstGeom prst="rect">
              <a:avLst/>
            </a:prstGeom>
            <a:noFill/>
          </p:spPr>
          <p:txBody>
            <a:bodyPr wrap="none" rtlCol="0" anchor="ctr">
              <a:noAutofit/>
            </a:bodyPr>
            <a:lstStyle/>
            <a:p>
              <a:pPr algn="l"/>
              <a:r>
                <a:rPr lang="en-US" sz="1000" dirty="0">
                  <a:solidFill>
                    <a:schemeClr val="bg1"/>
                  </a:solidFill>
                </a:rPr>
                <a:t>&lt;TIMESLOT&gt;</a:t>
              </a:r>
            </a:p>
          </p:txBody>
        </p:sp>
        <p:sp>
          <p:nvSpPr>
            <p:cNvPr id="76" name="Textbox">
              <a:extLst>
                <a:ext uri="{FF2B5EF4-FFF2-40B4-BE49-F238E27FC236}">
                  <a16:creationId xmlns:a16="http://schemas.microsoft.com/office/drawing/2014/main" id="{0E8F7A35-E5F6-48B1-BC2B-4D8D2886AA71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6912263" y="2085631"/>
              <a:ext cx="0" cy="0"/>
            </a:xfrm>
            <a:prstGeom prst="rect">
              <a:avLst/>
            </a:prstGeom>
            <a:noFill/>
          </p:spPr>
          <p:txBody>
            <a:bodyPr wrap="none" rtlCol="0" anchor="ctr">
              <a:noAutofit/>
            </a:bodyPr>
            <a:lstStyle/>
            <a:p>
              <a:pPr algn="l"/>
              <a:r>
                <a:rPr lang="en-US" sz="1000" dirty="0">
                  <a:solidFill>
                    <a:schemeClr val="bg1"/>
                  </a:solidFill>
                </a:rPr>
                <a:t>&lt;RESPONSIBLE&gt;</a:t>
              </a:r>
            </a:p>
          </p:txBody>
        </p:sp>
        <p:sp>
          <p:nvSpPr>
            <p:cNvPr id="77" name="Textbox">
              <a:extLst>
                <a:ext uri="{FF2B5EF4-FFF2-40B4-BE49-F238E27FC236}">
                  <a16:creationId xmlns:a16="http://schemas.microsoft.com/office/drawing/2014/main" id="{D42D33A2-C40A-44B6-BE0C-4D7653C496BC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6912263" y="2085631"/>
              <a:ext cx="0" cy="0"/>
            </a:xfrm>
            <a:prstGeom prst="rect">
              <a:avLst/>
            </a:prstGeom>
            <a:noFill/>
          </p:spPr>
          <p:txBody>
            <a:bodyPr wrap="none" rtlCol="0" anchor="ctr">
              <a:noAutofit/>
            </a:bodyPr>
            <a:lstStyle/>
            <a:p>
              <a:pPr algn="l"/>
              <a:r>
                <a:rPr lang="en-US" sz="1000" dirty="0">
                  <a:solidFill>
                    <a:schemeClr val="bg1"/>
                  </a:solidFill>
                </a:rPr>
                <a:t>&lt;DURATION&gt;</a:t>
              </a:r>
            </a:p>
          </p:txBody>
        </p:sp>
      </p:grpSp>
      <p:sp>
        <p:nvSpPr>
          <p:cNvPr id="31" name="SP Agenda Notice" hidden="1"/>
          <p:cNvSpPr>
            <a:spLocks noGrp="1"/>
          </p:cNvSpPr>
          <p:nvPr>
            <p:ph sz="quarter" idx="13" hasCustomPrompt="1"/>
          </p:nvPr>
        </p:nvSpPr>
        <p:spPr>
          <a:xfrm>
            <a:off x="12344400" y="48315"/>
            <a:ext cx="3103200" cy="0"/>
          </a:xfrm>
          <a:prstGeom prst="rect">
            <a:avLst/>
          </a:prstGeom>
          <a:solidFill>
            <a:schemeClr val="accent2"/>
          </a:solidFill>
        </p:spPr>
        <p:txBody>
          <a:bodyPr>
            <a:noAutofit/>
          </a:bodyPr>
          <a:lstStyle>
            <a:lvl1pPr marL="0" indent="0">
              <a:buFontTx/>
              <a:buNone/>
              <a:defRPr sz="800" b="0" i="0" baseline="0">
                <a:solidFill>
                  <a:schemeClr val="tx1"/>
                </a:solidFill>
              </a:defRPr>
            </a:lvl1pPr>
            <a:lvl2pPr marL="172641" marR="0" indent="-171450" algn="l" defTabSz="68459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800" baseline="0">
                <a:solidFill>
                  <a:schemeClr val="tx1"/>
                </a:solidFill>
              </a:defRPr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noProof="0" dirty="0"/>
              <a:t>This is the </a:t>
            </a:r>
            <a:r>
              <a:rPr lang="en-US" noProof="0" dirty="0" err="1"/>
              <a:t>SlideProof</a:t>
            </a:r>
            <a:r>
              <a:rPr lang="en-US" noProof="0" dirty="0"/>
              <a:t> Agenda Layout</a:t>
            </a:r>
          </a:p>
          <a:p>
            <a:pPr lvl="0"/>
            <a:r>
              <a:rPr lang="en-US" noProof="0" dirty="0"/>
              <a:t>http://www.veodin.com/slideproof/manual/agenda/</a:t>
            </a:r>
          </a:p>
          <a:p>
            <a:pPr lvl="0"/>
            <a:r>
              <a:rPr lang="en-US" noProof="0" dirty="0"/>
              <a:t>Use the Selection Pane (Alt+F10) to make the hidden shapes of the Agenda visible. Make sure you group them again after editing and rename them with </a:t>
            </a:r>
            <a:r>
              <a:rPr lang="en-US" noProof="0" dirty="0" err="1"/>
              <a:t>SlideProof</a:t>
            </a:r>
            <a:r>
              <a:rPr lang="en-US" noProof="0" dirty="0"/>
              <a:t> &gt; Agenda &gt; Rename Agenda Groups</a:t>
            </a:r>
          </a:p>
          <a:p>
            <a:pPr lvl="0"/>
            <a:r>
              <a:rPr lang="en-US" noProof="0" dirty="0"/>
              <a:t>Expected group names are:</a:t>
            </a:r>
          </a:p>
          <a:p>
            <a:pPr lvl="1"/>
            <a:endParaRPr lang="en-US" noProof="0" dirty="0"/>
          </a:p>
          <a:p>
            <a:pPr lvl="1"/>
            <a:r>
              <a:rPr lang="en-US" noProof="0" dirty="0"/>
              <a:t>SP Agenda Section - Mandatory</a:t>
            </a:r>
          </a:p>
          <a:p>
            <a:pPr lvl="1"/>
            <a:r>
              <a:rPr lang="en-US" noProof="0" dirty="0"/>
              <a:t>SP Agenda Section Highlight - Highlight the current section</a:t>
            </a:r>
          </a:p>
          <a:p>
            <a:pPr lvl="1"/>
            <a:r>
              <a:rPr lang="en-US" noProof="0" dirty="0"/>
              <a:t>SP Agenda Subsection - Mandatory if showing subsections</a:t>
            </a:r>
          </a:p>
          <a:p>
            <a:pPr lvl="1"/>
            <a:r>
              <a:rPr lang="en-US" noProof="0" dirty="0"/>
              <a:t>SP Agenda Subsection Highlight - Highlight the current subsection</a:t>
            </a:r>
          </a:p>
          <a:p>
            <a:pPr lvl="0"/>
            <a:r>
              <a:rPr lang="en-US" noProof="0" dirty="0"/>
              <a:t>Any shapes or images inside the groups will appear on the agenda pages. This notice (SP Agenda Notice) will not appear on the agenda pages.</a:t>
            </a:r>
          </a:p>
          <a:p>
            <a:pPr lvl="0"/>
            <a:r>
              <a:rPr lang="en-US" noProof="0" dirty="0"/>
              <a:t>Valid text placeholders are:</a:t>
            </a:r>
          </a:p>
          <a:p>
            <a:pPr lvl="1"/>
            <a:endParaRPr lang="en-US" noProof="0" dirty="0"/>
          </a:p>
          <a:p>
            <a:pPr lvl="1"/>
            <a:r>
              <a:rPr lang="en-US" noProof="0" dirty="0"/>
              <a:t>Section number:</a:t>
            </a:r>
          </a:p>
          <a:p>
            <a:pPr lvl="1"/>
            <a:r>
              <a:rPr lang="en-US" noProof="0" dirty="0"/>
              <a:t>&lt;N&gt; for Arabic number 1, 2, 3</a:t>
            </a:r>
          </a:p>
          <a:p>
            <a:pPr lvl="1"/>
            <a:r>
              <a:rPr lang="en-US" noProof="0" dirty="0"/>
              <a:t>&lt;R&gt; for Roman numeral I, II, III</a:t>
            </a:r>
          </a:p>
          <a:p>
            <a:pPr lvl="1"/>
            <a:r>
              <a:rPr lang="en-US" noProof="0" dirty="0"/>
              <a:t>&lt;RL&gt; for lower-case Roman numeral </a:t>
            </a:r>
            <a:r>
              <a:rPr lang="en-US" noProof="0" dirty="0" err="1"/>
              <a:t>i</a:t>
            </a:r>
            <a:r>
              <a:rPr lang="en-US" noProof="0" dirty="0"/>
              <a:t>, ii, iii</a:t>
            </a:r>
          </a:p>
          <a:p>
            <a:pPr lvl="1"/>
            <a:r>
              <a:rPr lang="en-US" noProof="0" dirty="0"/>
              <a:t>&lt;A&gt; for alphabetic character A, B, C</a:t>
            </a:r>
          </a:p>
          <a:p>
            <a:pPr lvl="1"/>
            <a:r>
              <a:rPr lang="en-US" noProof="0" dirty="0"/>
              <a:t>&lt;AL&gt; for lower-case Alphabetic character</a:t>
            </a:r>
          </a:p>
          <a:p>
            <a:pPr lvl="1"/>
            <a:r>
              <a:rPr lang="en-US" noProof="0" dirty="0"/>
              <a:t>&lt;TEXT&gt;</a:t>
            </a:r>
          </a:p>
          <a:p>
            <a:pPr lvl="1"/>
            <a:r>
              <a:rPr lang="en-US" noProof="0" dirty="0"/>
              <a:t>&lt;RESPONSIBLE&gt;</a:t>
            </a:r>
          </a:p>
          <a:p>
            <a:pPr lvl="1"/>
            <a:r>
              <a:rPr lang="en-US" noProof="0" dirty="0"/>
              <a:t>&lt;TIMESLOT&gt;</a:t>
            </a:r>
          </a:p>
          <a:p>
            <a:pPr lvl="1"/>
            <a:r>
              <a:rPr lang="en-US" noProof="0" dirty="0"/>
              <a:t>&lt;DURATION&gt; for duration</a:t>
            </a:r>
          </a:p>
          <a:p>
            <a:pPr lvl="1"/>
            <a:r>
              <a:rPr lang="en-US" noProof="0" dirty="0"/>
              <a:t>&lt;P&gt; for page number</a:t>
            </a:r>
          </a:p>
          <a:p>
            <a:pPr lvl="0"/>
            <a:r>
              <a:rPr lang="en-US" noProof="0" dirty="0"/>
              <a:t>If you want the agenda to be vertically centered on each Agenda slide, rename this layout to:</a:t>
            </a:r>
          </a:p>
          <a:p>
            <a:pPr lvl="1"/>
            <a:endParaRPr lang="en-US" noProof="0" dirty="0"/>
          </a:p>
          <a:p>
            <a:pPr lvl="1"/>
            <a:r>
              <a:rPr lang="en-US" noProof="0" dirty="0"/>
              <a:t>SP Agenda Vertical</a:t>
            </a:r>
          </a:p>
        </p:txBody>
      </p:sp>
      <p:grpSp>
        <p:nvGrpSpPr>
          <p:cNvPr id="78" name="SP Agenda Subsection" hidden="1">
            <a:extLst>
              <a:ext uri="{FF2B5EF4-FFF2-40B4-BE49-F238E27FC236}">
                <a16:creationId xmlns:a16="http://schemas.microsoft.com/office/drawing/2014/main" id="{3CDEAECC-3C3D-40DC-8048-05157150AD6E}"/>
              </a:ext>
            </a:extLst>
          </p:cNvPr>
          <p:cNvGrpSpPr>
            <a:grpSpLocks/>
          </p:cNvGrpSpPr>
          <p:nvPr userDrawn="1"/>
        </p:nvGrpSpPr>
        <p:grpSpPr>
          <a:xfrm>
            <a:off x="381000" y="4096092"/>
            <a:ext cx="10080000" cy="369332"/>
            <a:chOff x="1797664" y="2085631"/>
            <a:chExt cx="5940745" cy="369332"/>
          </a:xfrm>
        </p:grpSpPr>
        <p:sp>
          <p:nvSpPr>
            <p:cNvPr id="79" name="Textbox">
              <a:extLst>
                <a:ext uri="{FF2B5EF4-FFF2-40B4-BE49-F238E27FC236}">
                  <a16:creationId xmlns:a16="http://schemas.microsoft.com/office/drawing/2014/main" id="{584D4FFB-892A-49C8-973F-893B258E19BF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2140025" y="2085631"/>
              <a:ext cx="5598384" cy="369332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pPr defTabSz="9334267">
                <a:tabLst>
                  <a:tab pos="9512062" algn="l"/>
                </a:tabLst>
              </a:pPr>
              <a:r>
                <a:rPr lang="en-US" sz="3600" b="1" dirty="0">
                  <a:solidFill>
                    <a:schemeClr val="tx1"/>
                  </a:solidFill>
                </a:rPr>
                <a:t>&lt;TEXT&gt;</a:t>
              </a:r>
            </a:p>
          </p:txBody>
        </p:sp>
        <p:sp>
          <p:nvSpPr>
            <p:cNvPr id="80" name="Textbox">
              <a:extLst>
                <a:ext uri="{FF2B5EF4-FFF2-40B4-BE49-F238E27FC236}">
                  <a16:creationId xmlns:a16="http://schemas.microsoft.com/office/drawing/2014/main" id="{BB144044-4B4E-495D-8D8D-9D01BCCA9A24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1797664" y="2085631"/>
              <a:ext cx="379556" cy="369332"/>
            </a:xfrm>
            <a:prstGeom prst="rect">
              <a:avLst/>
            </a:prstGeom>
            <a:noFill/>
          </p:spPr>
          <p:txBody>
            <a:bodyPr wrap="none" rtlCol="0" anchor="ctr">
              <a:noAutofit/>
            </a:bodyPr>
            <a:lstStyle/>
            <a:p>
              <a:pPr algn="ctr"/>
              <a:r>
                <a:rPr lang="en-US" sz="3600" b="1" dirty="0">
                  <a:solidFill>
                    <a:schemeClr val="tx1"/>
                  </a:solidFill>
                </a:rPr>
                <a:t>&lt;N&gt;</a:t>
              </a:r>
            </a:p>
          </p:txBody>
        </p:sp>
        <p:sp>
          <p:nvSpPr>
            <p:cNvPr id="81" name="Textbox">
              <a:extLst>
                <a:ext uri="{FF2B5EF4-FFF2-40B4-BE49-F238E27FC236}">
                  <a16:creationId xmlns:a16="http://schemas.microsoft.com/office/drawing/2014/main" id="{72849E41-8C22-4F28-A058-02BC25DF49BB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6912263" y="2086339"/>
              <a:ext cx="0" cy="0"/>
            </a:xfrm>
            <a:prstGeom prst="rect">
              <a:avLst/>
            </a:prstGeom>
            <a:noFill/>
          </p:spPr>
          <p:txBody>
            <a:bodyPr wrap="none" rtlCol="0" anchor="ctr">
              <a:noAutofit/>
            </a:bodyPr>
            <a:lstStyle/>
            <a:p>
              <a:pPr algn="r"/>
              <a:r>
                <a:rPr lang="en-US" sz="1000" b="1" dirty="0">
                  <a:solidFill>
                    <a:schemeClr val="bg1"/>
                  </a:solidFill>
                </a:rPr>
                <a:t>&lt;P&gt;</a:t>
              </a:r>
            </a:p>
          </p:txBody>
        </p:sp>
        <p:sp>
          <p:nvSpPr>
            <p:cNvPr id="82" name="Textbox">
              <a:extLst>
                <a:ext uri="{FF2B5EF4-FFF2-40B4-BE49-F238E27FC236}">
                  <a16:creationId xmlns:a16="http://schemas.microsoft.com/office/drawing/2014/main" id="{CA1BEB0B-B88B-4782-BF66-3BC90122CA1F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6912263" y="2086339"/>
              <a:ext cx="0" cy="0"/>
            </a:xfrm>
            <a:prstGeom prst="rect">
              <a:avLst/>
            </a:prstGeom>
            <a:noFill/>
          </p:spPr>
          <p:txBody>
            <a:bodyPr wrap="none" rtlCol="0" anchor="ctr">
              <a:noAutofit/>
            </a:bodyPr>
            <a:lstStyle/>
            <a:p>
              <a:pPr algn="l"/>
              <a:r>
                <a:rPr lang="en-US" sz="1000" b="1" dirty="0">
                  <a:solidFill>
                    <a:schemeClr val="bg1"/>
                  </a:solidFill>
                </a:rPr>
                <a:t>&lt;TIMESLOT&gt;</a:t>
              </a:r>
            </a:p>
          </p:txBody>
        </p:sp>
        <p:sp>
          <p:nvSpPr>
            <p:cNvPr id="83" name="Textbox">
              <a:extLst>
                <a:ext uri="{FF2B5EF4-FFF2-40B4-BE49-F238E27FC236}">
                  <a16:creationId xmlns:a16="http://schemas.microsoft.com/office/drawing/2014/main" id="{2488CE60-C0C7-4375-8E28-316DE55D3DE1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6912263" y="2086339"/>
              <a:ext cx="0" cy="0"/>
            </a:xfrm>
            <a:prstGeom prst="rect">
              <a:avLst/>
            </a:prstGeom>
            <a:noFill/>
          </p:spPr>
          <p:txBody>
            <a:bodyPr wrap="none" rtlCol="0" anchor="ctr">
              <a:noAutofit/>
            </a:bodyPr>
            <a:lstStyle/>
            <a:p>
              <a:pPr algn="l"/>
              <a:r>
                <a:rPr lang="en-US" sz="1000" b="1" dirty="0">
                  <a:solidFill>
                    <a:schemeClr val="bg1"/>
                  </a:solidFill>
                </a:rPr>
                <a:t>&lt;RESPONSIBLE&gt;</a:t>
              </a:r>
            </a:p>
          </p:txBody>
        </p:sp>
        <p:sp>
          <p:nvSpPr>
            <p:cNvPr id="84" name="Textbox">
              <a:extLst>
                <a:ext uri="{FF2B5EF4-FFF2-40B4-BE49-F238E27FC236}">
                  <a16:creationId xmlns:a16="http://schemas.microsoft.com/office/drawing/2014/main" id="{FDCF7982-797D-46DB-BA8C-F96B93FBBFAF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6912263" y="2086339"/>
              <a:ext cx="0" cy="0"/>
            </a:xfrm>
            <a:prstGeom prst="rect">
              <a:avLst/>
            </a:prstGeom>
            <a:noFill/>
          </p:spPr>
          <p:txBody>
            <a:bodyPr wrap="none" rtlCol="0" anchor="ctr">
              <a:noAutofit/>
            </a:bodyPr>
            <a:lstStyle/>
            <a:p>
              <a:pPr algn="l"/>
              <a:r>
                <a:rPr lang="en-US" sz="1000" b="1" dirty="0">
                  <a:solidFill>
                    <a:schemeClr val="bg1"/>
                  </a:solidFill>
                </a:rPr>
                <a:t>&lt;DURATION&gt;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4429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1164">
          <p15:clr>
            <a:srgbClr val="FBAE40"/>
          </p15:clr>
        </p15:guide>
      </p15:sldGuideLst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/>
          <p:cNvSpPr>
            <a:spLocks noGrp="1"/>
          </p:cNvSpPr>
          <p:nvPr>
            <p:ph type="title" hasCustomPrompt="1"/>
          </p:nvPr>
        </p:nvSpPr>
        <p:spPr>
          <a:xfrm>
            <a:off x="389696" y="387449"/>
            <a:ext cx="11421304" cy="427036"/>
          </a:xfrm>
        </p:spPr>
        <p:txBody>
          <a:bodyPr/>
          <a:lstStyle>
            <a:lvl1pPr>
              <a:defRPr sz="2800"/>
            </a:lvl1pPr>
          </a:lstStyle>
          <a:p>
            <a:r>
              <a:rPr lang="en-US"/>
              <a:t>Click to add one-line title</a:t>
            </a:r>
          </a:p>
        </p:txBody>
      </p:sp>
      <p:sp>
        <p:nvSpPr>
          <p:cNvPr id="17" name="Rectangle 16"/>
          <p:cNvSpPr/>
          <p:nvPr userDrawn="1"/>
        </p:nvSpPr>
        <p:spPr>
          <a:xfrm>
            <a:off x="385100" y="843885"/>
            <a:ext cx="685711" cy="54864"/>
          </a:xfrm>
          <a:prstGeom prst="rect">
            <a:avLst/>
          </a:prstGeom>
          <a:solidFill>
            <a:srgbClr val="01A9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88421"/>
            <a:endParaRPr lang="en-US" sz="2150">
              <a:solidFill>
                <a:prstClr val="white"/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388938" y="1018211"/>
            <a:ext cx="11422062" cy="5077790"/>
          </a:xfrm>
        </p:spPr>
        <p:txBody>
          <a:bodyPr/>
          <a:lstStyle>
            <a:lvl1pPr>
              <a:defRPr>
                <a:latin typeface="MetricHPE Light" panose="020B0303030202060203" pitchFamily="34" charset="0"/>
              </a:defRPr>
            </a:lvl1pPr>
            <a:lvl2pPr>
              <a:defRPr>
                <a:latin typeface="MetricHPE Light" panose="020B0303030202060203" pitchFamily="34" charset="0"/>
              </a:defRPr>
            </a:lvl2pPr>
            <a:lvl3pPr>
              <a:defRPr>
                <a:latin typeface="MetricHPE Light" panose="020B0303030202060203" pitchFamily="34" charset="0"/>
              </a:defRPr>
            </a:lvl3pPr>
            <a:lvl4pPr>
              <a:defRPr>
                <a:latin typeface="MetricHPE Light" panose="020B0303030202060203" pitchFamily="34" charset="0"/>
              </a:defRPr>
            </a:lvl4pPr>
            <a:lvl5pPr>
              <a:defRPr>
                <a:latin typeface="MetricHPE Light" panose="020B0303030202060203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1000" y="6246014"/>
            <a:ext cx="954000" cy="274320"/>
          </a:xfrm>
          <a:prstGeom prst="rect">
            <a:avLst/>
          </a:prstGeom>
        </p:spPr>
      </p:pic>
      <p:sp>
        <p:nvSpPr>
          <p:cNvPr id="2" name="Footer Placeholder 1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lvl1pPr>
              <a:defRPr>
                <a:latin typeface="MetricHPE Light" panose="020B0303030202060203" pitchFamily="34" charset="0"/>
              </a:defRPr>
            </a:lvl1pPr>
          </a:lstStyle>
          <a:p>
            <a:r>
              <a:rPr lang="en-US">
                <a:solidFill>
                  <a:srgbClr val="C6C6C2"/>
                </a:solidFill>
              </a:rPr>
              <a:t>HPE Internal Use Only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>
                <a:latin typeface="MetricHPE Light" panose="020B0303030202060203" pitchFamily="34" charset="0"/>
              </a:defRPr>
            </a:lvl1pPr>
          </a:lstStyle>
          <a:p>
            <a:pPr defTabSz="1088421">
              <a:buFontTx/>
              <a:buBlip>
                <a:blip r:embed="rId3"/>
              </a:buBlip>
            </a:pPr>
            <a:fld id="{104FC826-72BB-4AF1-BA01-A94F7396A7DC}" type="slidenum">
              <a:rPr lang="en-US" smtClean="0">
                <a:solidFill>
                  <a:srgbClr val="C6C6C2"/>
                </a:solidFill>
              </a:rPr>
              <a:pPr defTabSz="1088421">
                <a:buFontTx/>
                <a:buBlip>
                  <a:blip r:embed="rId3"/>
                </a:buBlip>
              </a:pPr>
              <a:t>‹#›</a:t>
            </a:fld>
            <a:endParaRPr lang="en-US">
              <a:solidFill>
                <a:srgbClr val="C6C6C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380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Date"/>
          <p:cNvSpPr>
            <a:spLocks noGrp="1"/>
          </p:cNvSpPr>
          <p:nvPr>
            <p:ph type="body" sz="quarter" idx="13" hasCustomPrompt="1"/>
          </p:nvPr>
        </p:nvSpPr>
        <p:spPr>
          <a:xfrm>
            <a:off x="290747" y="4577983"/>
            <a:ext cx="5489578" cy="339214"/>
          </a:xfrm>
        </p:spPr>
        <p:txBody>
          <a:bodyPr lIns="91440" tIns="91440" rIns="91440" bIns="91440">
            <a:noAutofit/>
          </a:bodyPr>
          <a:lstStyle>
            <a:lvl1pPr marL="0" indent="0">
              <a:spcBef>
                <a:spcPts val="0"/>
              </a:spcBef>
              <a:buNone/>
              <a:defRPr sz="2200" baseline="0">
                <a:solidFill>
                  <a:schemeClr val="tx1"/>
                </a:solidFill>
                <a:latin typeface="+mn-lt"/>
              </a:defRPr>
            </a:lvl1pPr>
            <a:lvl2pPr marL="0" indent="0">
              <a:spcBef>
                <a:spcPts val="0"/>
              </a:spcBef>
              <a:buNone/>
              <a:defRPr sz="2400"/>
            </a:lvl2pPr>
            <a:lvl3pPr marL="0" indent="0">
              <a:spcBef>
                <a:spcPts val="0"/>
              </a:spcBef>
              <a:buNone/>
              <a:defRPr sz="2400"/>
            </a:lvl3pPr>
            <a:lvl4pPr marL="0" indent="0">
              <a:spcBef>
                <a:spcPts val="0"/>
              </a:spcBef>
              <a:buNone/>
              <a:defRPr sz="2400"/>
            </a:lvl4pPr>
            <a:lvl5pPr marL="0" indent="0">
              <a:spcBef>
                <a:spcPts val="0"/>
              </a:spcBef>
              <a:buNone/>
              <a:defRPr sz="2400"/>
            </a:lvl5pPr>
            <a:lvl6pPr marL="0" indent="0">
              <a:spcBef>
                <a:spcPts val="0"/>
              </a:spcBef>
              <a:buNone/>
              <a:defRPr sz="2400"/>
            </a:lvl6pPr>
            <a:lvl7pPr marL="0" indent="0">
              <a:spcBef>
                <a:spcPts val="0"/>
              </a:spcBef>
              <a:buNone/>
              <a:defRPr sz="2400"/>
            </a:lvl7pPr>
            <a:lvl8pPr marL="0" indent="0">
              <a:spcBef>
                <a:spcPts val="0"/>
              </a:spcBef>
              <a:buNone/>
              <a:defRPr sz="2400"/>
            </a:lvl8pPr>
            <a:lvl9pPr marL="0" indent="0">
              <a:spcBef>
                <a:spcPts val="0"/>
              </a:spcBef>
              <a:buNone/>
              <a:defRPr sz="2400"/>
            </a:lvl9pPr>
          </a:lstStyle>
          <a:p>
            <a:pPr lvl="0"/>
            <a:r>
              <a:rPr lang="en-US" dirty="0"/>
              <a:t>Month day, year</a:t>
            </a:r>
          </a:p>
        </p:txBody>
      </p:sp>
      <p:sp>
        <p:nvSpPr>
          <p:cNvPr id="16" name="Subtitle"/>
          <p:cNvSpPr>
            <a:spLocks noGrp="1"/>
          </p:cNvSpPr>
          <p:nvPr>
            <p:ph type="subTitle" idx="1" hasCustomPrompt="1"/>
          </p:nvPr>
        </p:nvSpPr>
        <p:spPr>
          <a:xfrm>
            <a:off x="290747" y="4133088"/>
            <a:ext cx="8229600" cy="438912"/>
          </a:xfrm>
        </p:spPr>
        <p:txBody>
          <a:bodyPr lIns="91440" tIns="91440" rIns="91440" bIns="91440">
            <a:noAutofit/>
          </a:bodyPr>
          <a:lstStyle>
            <a:lvl1pPr marL="0" indent="0" algn="l">
              <a:spcBef>
                <a:spcPts val="0"/>
              </a:spcBef>
              <a:buNone/>
              <a:defRPr sz="320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Speaker name and title</a:t>
            </a:r>
          </a:p>
        </p:txBody>
      </p:sp>
      <p:sp>
        <p:nvSpPr>
          <p:cNvPr id="18" name="Bar"/>
          <p:cNvSpPr/>
          <p:nvPr userDrawn="1"/>
        </p:nvSpPr>
        <p:spPr>
          <a:xfrm>
            <a:off x="379647" y="3890957"/>
            <a:ext cx="530283" cy="54864"/>
          </a:xfrm>
          <a:prstGeom prst="rect">
            <a:avLst/>
          </a:prstGeom>
          <a:solidFill>
            <a:srgbClr val="01A9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88421"/>
            <a:endParaRPr lang="en-US" sz="2150" dirty="0">
              <a:solidFill>
                <a:prstClr val="white"/>
              </a:solidFill>
              <a:latin typeface="MetricHPE" panose="020B0503030202060203" pitchFamily="34" charset="-18"/>
            </a:endParaRPr>
          </a:p>
        </p:txBody>
      </p:sp>
      <p:sp>
        <p:nvSpPr>
          <p:cNvPr id="15" name="Title"/>
          <p:cNvSpPr>
            <a:spLocks noGrp="1"/>
          </p:cNvSpPr>
          <p:nvPr>
            <p:ph type="title" hasCustomPrompt="1"/>
          </p:nvPr>
        </p:nvSpPr>
        <p:spPr>
          <a:xfrm>
            <a:off x="290747" y="1869197"/>
            <a:ext cx="11423555" cy="1905000"/>
          </a:xfrm>
        </p:spPr>
        <p:txBody>
          <a:bodyPr lIns="91440" tIns="91440" rIns="91440" bIns="91440" anchor="b"/>
          <a:lstStyle>
            <a:lvl1pPr>
              <a:lnSpc>
                <a:spcPct val="80000"/>
              </a:lnSpc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</a:t>
            </a:r>
            <a:br>
              <a:rPr lang="en-US" dirty="0"/>
            </a:br>
            <a:r>
              <a:rPr lang="en-US" dirty="0"/>
              <a:t>master title style</a:t>
            </a:r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087376D2-6A59-4BA9-8EA0-2ACD180817BE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4374720" y="6129337"/>
            <a:ext cx="7481160" cy="411581"/>
          </a:xfr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/>
              <a:t>Confidential | Authorized HPE Partner Use Only</a:t>
            </a:r>
            <a:endParaRPr lang="en-US" dirty="0"/>
          </a:p>
        </p:txBody>
      </p:sp>
      <p:grpSp>
        <p:nvGrpSpPr>
          <p:cNvPr id="13" name="Logo">
            <a:extLst>
              <a:ext uri="{FF2B5EF4-FFF2-40B4-BE49-F238E27FC236}">
                <a16:creationId xmlns:a16="http://schemas.microsoft.com/office/drawing/2014/main" id="{C7CA71CE-C053-471F-9DCA-CD481E01A6E9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393523" y="381956"/>
            <a:ext cx="2218745" cy="893759"/>
            <a:chOff x="393523" y="381956"/>
            <a:chExt cx="2218745" cy="893759"/>
          </a:xfrm>
        </p:grpSpPr>
        <p:sp>
          <p:nvSpPr>
            <p:cNvPr id="14" name="Element">
              <a:extLst>
                <a:ext uri="{FF2B5EF4-FFF2-40B4-BE49-F238E27FC236}">
                  <a16:creationId xmlns:a16="http://schemas.microsoft.com/office/drawing/2014/main" id="{E3099459-FF93-42DF-AF0B-9F971EEC021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93523" y="381956"/>
              <a:ext cx="759854" cy="211008"/>
            </a:xfrm>
            <a:custGeom>
              <a:avLst/>
              <a:gdLst>
                <a:gd name="T0" fmla="*/ 0 w 1087"/>
                <a:gd name="T1" fmla="*/ 0 h 314"/>
                <a:gd name="T2" fmla="*/ 0 w 1087"/>
                <a:gd name="T3" fmla="*/ 314 h 314"/>
                <a:gd name="T4" fmla="*/ 0 w 1087"/>
                <a:gd name="T5" fmla="*/ 314 h 314"/>
                <a:gd name="T6" fmla="*/ 1087 w 1087"/>
                <a:gd name="T7" fmla="*/ 314 h 314"/>
                <a:gd name="T8" fmla="*/ 1087 w 1087"/>
                <a:gd name="T9" fmla="*/ 0 h 314"/>
                <a:gd name="T10" fmla="*/ 0 w 1087"/>
                <a:gd name="T11" fmla="*/ 0 h 314"/>
                <a:gd name="T12" fmla="*/ 1018 w 1087"/>
                <a:gd name="T13" fmla="*/ 245 h 314"/>
                <a:gd name="T14" fmla="*/ 69 w 1087"/>
                <a:gd name="T15" fmla="*/ 245 h 314"/>
                <a:gd name="T16" fmla="*/ 69 w 1087"/>
                <a:gd name="T17" fmla="*/ 69 h 314"/>
                <a:gd name="T18" fmla="*/ 1018 w 1087"/>
                <a:gd name="T19" fmla="*/ 69 h 314"/>
                <a:gd name="T20" fmla="*/ 1018 w 1087"/>
                <a:gd name="T21" fmla="*/ 245 h 314"/>
                <a:gd name="T22" fmla="*/ 1018 w 1087"/>
                <a:gd name="T23" fmla="*/ 245 h 3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87" h="314">
                  <a:moveTo>
                    <a:pt x="0" y="0"/>
                  </a:moveTo>
                  <a:lnTo>
                    <a:pt x="0" y="314"/>
                  </a:lnTo>
                  <a:lnTo>
                    <a:pt x="0" y="314"/>
                  </a:lnTo>
                  <a:lnTo>
                    <a:pt x="1087" y="314"/>
                  </a:lnTo>
                  <a:lnTo>
                    <a:pt x="1087" y="0"/>
                  </a:lnTo>
                  <a:lnTo>
                    <a:pt x="0" y="0"/>
                  </a:lnTo>
                  <a:close/>
                  <a:moveTo>
                    <a:pt x="1018" y="245"/>
                  </a:moveTo>
                  <a:lnTo>
                    <a:pt x="69" y="245"/>
                  </a:lnTo>
                  <a:lnTo>
                    <a:pt x="69" y="69"/>
                  </a:lnTo>
                  <a:lnTo>
                    <a:pt x="1018" y="69"/>
                  </a:lnTo>
                  <a:lnTo>
                    <a:pt x="1018" y="245"/>
                  </a:lnTo>
                  <a:lnTo>
                    <a:pt x="1018" y="245"/>
                  </a:lnTo>
                  <a:close/>
                </a:path>
              </a:pathLst>
            </a:custGeom>
            <a:solidFill>
              <a:srgbClr val="01A98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1" i="0" dirty="0">
                <a:latin typeface="MetricHPE" panose="020B0503030202060203" pitchFamily="34" charset="77"/>
              </a:endParaRPr>
            </a:p>
          </p:txBody>
        </p:sp>
        <p:sp>
          <p:nvSpPr>
            <p:cNvPr id="20" name="Wordmark">
              <a:extLst>
                <a:ext uri="{FF2B5EF4-FFF2-40B4-BE49-F238E27FC236}">
                  <a16:creationId xmlns:a16="http://schemas.microsoft.com/office/drawing/2014/main" id="{75AF4DC2-08D7-4947-BE56-AB476704954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93523" y="730052"/>
              <a:ext cx="2218745" cy="545663"/>
            </a:xfrm>
            <a:custGeom>
              <a:avLst/>
              <a:gdLst>
                <a:gd name="T0" fmla="*/ 80 w 1341"/>
                <a:gd name="T1" fmla="*/ 52 h 342"/>
                <a:gd name="T2" fmla="*/ 29 w 1341"/>
                <a:gd name="T3" fmla="*/ 77 h 342"/>
                <a:gd name="T4" fmla="*/ 212 w 1341"/>
                <a:gd name="T5" fmla="*/ 93 h 342"/>
                <a:gd name="T6" fmla="*/ 174 w 1341"/>
                <a:gd name="T7" fmla="*/ 134 h 342"/>
                <a:gd name="T8" fmla="*/ 272 w 1341"/>
                <a:gd name="T9" fmla="*/ 132 h 342"/>
                <a:gd name="T10" fmla="*/ 276 w 1341"/>
                <a:gd name="T11" fmla="*/ 38 h 342"/>
                <a:gd name="T12" fmla="*/ 327 w 1341"/>
                <a:gd name="T13" fmla="*/ 132 h 342"/>
                <a:gd name="T14" fmla="*/ 398 w 1341"/>
                <a:gd name="T15" fmla="*/ 0 h 342"/>
                <a:gd name="T16" fmla="*/ 402 w 1341"/>
                <a:gd name="T17" fmla="*/ 134 h 342"/>
                <a:gd name="T18" fmla="*/ 448 w 1341"/>
                <a:gd name="T19" fmla="*/ 93 h 342"/>
                <a:gd name="T20" fmla="*/ 448 w 1341"/>
                <a:gd name="T21" fmla="*/ 74 h 342"/>
                <a:gd name="T22" fmla="*/ 642 w 1341"/>
                <a:gd name="T23" fmla="*/ 60 h 342"/>
                <a:gd name="T24" fmla="*/ 642 w 1341"/>
                <a:gd name="T25" fmla="*/ 131 h 342"/>
                <a:gd name="T26" fmla="*/ 570 w 1341"/>
                <a:gd name="T27" fmla="*/ 111 h 342"/>
                <a:gd name="T28" fmla="*/ 530 w 1341"/>
                <a:gd name="T29" fmla="*/ 60 h 342"/>
                <a:gd name="T30" fmla="*/ 558 w 1341"/>
                <a:gd name="T31" fmla="*/ 38 h 342"/>
                <a:gd name="T32" fmla="*/ 738 w 1341"/>
                <a:gd name="T33" fmla="*/ 89 h 342"/>
                <a:gd name="T34" fmla="*/ 787 w 1341"/>
                <a:gd name="T35" fmla="*/ 45 h 342"/>
                <a:gd name="T36" fmla="*/ 736 w 1341"/>
                <a:gd name="T37" fmla="*/ 65 h 342"/>
                <a:gd name="T38" fmla="*/ 848 w 1341"/>
                <a:gd name="T39" fmla="*/ 73 h 342"/>
                <a:gd name="T40" fmla="*/ 876 w 1341"/>
                <a:gd name="T41" fmla="*/ 73 h 342"/>
                <a:gd name="T42" fmla="*/ 833 w 1341"/>
                <a:gd name="T43" fmla="*/ 91 h 342"/>
                <a:gd name="T44" fmla="*/ 965 w 1341"/>
                <a:gd name="T45" fmla="*/ 43 h 342"/>
                <a:gd name="T46" fmla="*/ 964 w 1341"/>
                <a:gd name="T47" fmla="*/ 103 h 342"/>
                <a:gd name="T48" fmla="*/ 1010 w 1341"/>
                <a:gd name="T49" fmla="*/ 132 h 342"/>
                <a:gd name="T50" fmla="*/ 1070 w 1341"/>
                <a:gd name="T51" fmla="*/ 38 h 342"/>
                <a:gd name="T52" fmla="*/ 1010 w 1341"/>
                <a:gd name="T53" fmla="*/ 89 h 342"/>
                <a:gd name="T54" fmla="*/ 1133 w 1341"/>
                <a:gd name="T55" fmla="*/ 73 h 342"/>
                <a:gd name="T56" fmla="*/ 1160 w 1341"/>
                <a:gd name="T57" fmla="*/ 73 h 342"/>
                <a:gd name="T58" fmla="*/ 1117 w 1341"/>
                <a:gd name="T59" fmla="*/ 91 h 342"/>
                <a:gd name="T60" fmla="*/ 1239 w 1341"/>
                <a:gd name="T61" fmla="*/ 39 h 342"/>
                <a:gd name="T62" fmla="*/ 1180 w 1341"/>
                <a:gd name="T63" fmla="*/ 132 h 342"/>
                <a:gd name="T64" fmla="*/ 1246 w 1341"/>
                <a:gd name="T65" fmla="*/ 85 h 342"/>
                <a:gd name="T66" fmla="*/ 1314 w 1341"/>
                <a:gd name="T67" fmla="*/ 132 h 342"/>
                <a:gd name="T68" fmla="*/ 1295 w 1341"/>
                <a:gd name="T69" fmla="*/ 110 h 342"/>
                <a:gd name="T70" fmla="*/ 18 w 1341"/>
                <a:gd name="T71" fmla="*/ 231 h 342"/>
                <a:gd name="T72" fmla="*/ 81 w 1341"/>
                <a:gd name="T73" fmla="*/ 307 h 342"/>
                <a:gd name="T74" fmla="*/ 164 w 1341"/>
                <a:gd name="T75" fmla="*/ 307 h 342"/>
                <a:gd name="T76" fmla="*/ 103 w 1341"/>
                <a:gd name="T77" fmla="*/ 214 h 342"/>
                <a:gd name="T78" fmla="*/ 252 w 1341"/>
                <a:gd name="T79" fmla="*/ 229 h 342"/>
                <a:gd name="T80" fmla="*/ 252 w 1341"/>
                <a:gd name="T81" fmla="*/ 307 h 342"/>
                <a:gd name="T82" fmla="*/ 211 w 1341"/>
                <a:gd name="T83" fmla="*/ 214 h 342"/>
                <a:gd name="T84" fmla="*/ 305 w 1341"/>
                <a:gd name="T85" fmla="*/ 212 h 342"/>
                <a:gd name="T86" fmla="*/ 338 w 1341"/>
                <a:gd name="T87" fmla="*/ 285 h 342"/>
                <a:gd name="T88" fmla="*/ 281 w 1341"/>
                <a:gd name="T89" fmla="*/ 251 h 342"/>
                <a:gd name="T90" fmla="*/ 403 w 1341"/>
                <a:gd name="T91" fmla="*/ 229 h 342"/>
                <a:gd name="T92" fmla="*/ 382 w 1341"/>
                <a:gd name="T93" fmla="*/ 228 h 342"/>
                <a:gd name="T94" fmla="*/ 430 w 1341"/>
                <a:gd name="T95" fmla="*/ 342 h 342"/>
                <a:gd name="T96" fmla="*/ 498 w 1341"/>
                <a:gd name="T97" fmla="*/ 260 h 342"/>
                <a:gd name="T98" fmla="*/ 577 w 1341"/>
                <a:gd name="T99" fmla="*/ 212 h 342"/>
                <a:gd name="T100" fmla="*/ 554 w 1341"/>
                <a:gd name="T101" fmla="*/ 307 h 342"/>
                <a:gd name="T102" fmla="*/ 623 w 1341"/>
                <a:gd name="T103" fmla="*/ 187 h 342"/>
                <a:gd name="T104" fmla="*/ 621 w 1341"/>
                <a:gd name="T105" fmla="*/ 307 h 342"/>
                <a:gd name="T106" fmla="*/ 644 w 1341"/>
                <a:gd name="T107" fmla="*/ 300 h 342"/>
                <a:gd name="T108" fmla="*/ 644 w 1341"/>
                <a:gd name="T109" fmla="*/ 240 h 342"/>
                <a:gd name="T110" fmla="*/ 661 w 1341"/>
                <a:gd name="T111" fmla="*/ 238 h 342"/>
                <a:gd name="T112" fmla="*/ 807 w 1341"/>
                <a:gd name="T113" fmla="*/ 266 h 342"/>
                <a:gd name="T114" fmla="*/ 772 w 1341"/>
                <a:gd name="T115" fmla="*/ 309 h 3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341" h="342">
                  <a:moveTo>
                    <a:pt x="29" y="132"/>
                  </a:moveTo>
                  <a:cubicBezTo>
                    <a:pt x="0" y="132"/>
                    <a:pt x="0" y="132"/>
                    <a:pt x="0" y="13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9" y="52"/>
                    <a:pt x="29" y="52"/>
                    <a:pt x="29" y="52"/>
                  </a:cubicBezTo>
                  <a:cubicBezTo>
                    <a:pt x="80" y="52"/>
                    <a:pt x="80" y="52"/>
                    <a:pt x="80" y="52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09" y="132"/>
                    <a:pt x="109" y="132"/>
                    <a:pt x="109" y="132"/>
                  </a:cubicBezTo>
                  <a:cubicBezTo>
                    <a:pt x="80" y="132"/>
                    <a:pt x="80" y="132"/>
                    <a:pt x="80" y="132"/>
                  </a:cubicBezTo>
                  <a:cubicBezTo>
                    <a:pt x="80" y="77"/>
                    <a:pt x="80" y="77"/>
                    <a:pt x="80" y="77"/>
                  </a:cubicBezTo>
                  <a:cubicBezTo>
                    <a:pt x="29" y="77"/>
                    <a:pt x="29" y="77"/>
                    <a:pt x="29" y="77"/>
                  </a:cubicBezTo>
                  <a:lnTo>
                    <a:pt x="29" y="132"/>
                  </a:lnTo>
                  <a:close/>
                  <a:moveTo>
                    <a:pt x="174" y="134"/>
                  </a:moveTo>
                  <a:cubicBezTo>
                    <a:pt x="145" y="134"/>
                    <a:pt x="125" y="116"/>
                    <a:pt x="125" y="85"/>
                  </a:cubicBezTo>
                  <a:cubicBezTo>
                    <a:pt x="125" y="56"/>
                    <a:pt x="144" y="36"/>
                    <a:pt x="170" y="36"/>
                  </a:cubicBezTo>
                  <a:cubicBezTo>
                    <a:pt x="198" y="36"/>
                    <a:pt x="212" y="55"/>
                    <a:pt x="212" y="83"/>
                  </a:cubicBezTo>
                  <a:cubicBezTo>
                    <a:pt x="212" y="93"/>
                    <a:pt x="212" y="93"/>
                    <a:pt x="212" y="93"/>
                  </a:cubicBezTo>
                  <a:cubicBezTo>
                    <a:pt x="152" y="93"/>
                    <a:pt x="152" y="93"/>
                    <a:pt x="152" y="93"/>
                  </a:cubicBezTo>
                  <a:cubicBezTo>
                    <a:pt x="155" y="108"/>
                    <a:pt x="167" y="112"/>
                    <a:pt x="178" y="112"/>
                  </a:cubicBezTo>
                  <a:cubicBezTo>
                    <a:pt x="188" y="112"/>
                    <a:pt x="195" y="110"/>
                    <a:pt x="204" y="104"/>
                  </a:cubicBezTo>
                  <a:cubicBezTo>
                    <a:pt x="205" y="104"/>
                    <a:pt x="205" y="104"/>
                    <a:pt x="205" y="104"/>
                  </a:cubicBezTo>
                  <a:cubicBezTo>
                    <a:pt x="205" y="126"/>
                    <a:pt x="205" y="126"/>
                    <a:pt x="205" y="126"/>
                  </a:cubicBezTo>
                  <a:cubicBezTo>
                    <a:pt x="198" y="131"/>
                    <a:pt x="187" y="134"/>
                    <a:pt x="174" y="134"/>
                  </a:cubicBezTo>
                  <a:close/>
                  <a:moveTo>
                    <a:pt x="152" y="74"/>
                  </a:moveTo>
                  <a:cubicBezTo>
                    <a:pt x="186" y="74"/>
                    <a:pt x="186" y="74"/>
                    <a:pt x="186" y="74"/>
                  </a:cubicBezTo>
                  <a:cubicBezTo>
                    <a:pt x="186" y="64"/>
                    <a:pt x="182" y="58"/>
                    <a:pt x="170" y="58"/>
                  </a:cubicBezTo>
                  <a:cubicBezTo>
                    <a:pt x="162" y="58"/>
                    <a:pt x="155" y="61"/>
                    <a:pt x="152" y="74"/>
                  </a:cubicBezTo>
                  <a:close/>
                  <a:moveTo>
                    <a:pt x="287" y="77"/>
                  </a:moveTo>
                  <a:cubicBezTo>
                    <a:pt x="272" y="132"/>
                    <a:pt x="272" y="132"/>
                    <a:pt x="272" y="132"/>
                  </a:cubicBezTo>
                  <a:cubicBezTo>
                    <a:pt x="247" y="132"/>
                    <a:pt x="247" y="132"/>
                    <a:pt x="247" y="132"/>
                  </a:cubicBezTo>
                  <a:cubicBezTo>
                    <a:pt x="218" y="39"/>
                    <a:pt x="218" y="39"/>
                    <a:pt x="218" y="39"/>
                  </a:cubicBezTo>
                  <a:cubicBezTo>
                    <a:pt x="218" y="38"/>
                    <a:pt x="218" y="38"/>
                    <a:pt x="218" y="38"/>
                  </a:cubicBezTo>
                  <a:cubicBezTo>
                    <a:pt x="246" y="38"/>
                    <a:pt x="246" y="38"/>
                    <a:pt x="246" y="38"/>
                  </a:cubicBezTo>
                  <a:cubicBezTo>
                    <a:pt x="261" y="93"/>
                    <a:pt x="261" y="93"/>
                    <a:pt x="261" y="93"/>
                  </a:cubicBezTo>
                  <a:cubicBezTo>
                    <a:pt x="276" y="38"/>
                    <a:pt x="276" y="38"/>
                    <a:pt x="276" y="38"/>
                  </a:cubicBezTo>
                  <a:cubicBezTo>
                    <a:pt x="298" y="38"/>
                    <a:pt x="298" y="38"/>
                    <a:pt x="298" y="38"/>
                  </a:cubicBezTo>
                  <a:cubicBezTo>
                    <a:pt x="313" y="93"/>
                    <a:pt x="313" y="93"/>
                    <a:pt x="313" y="93"/>
                  </a:cubicBezTo>
                  <a:cubicBezTo>
                    <a:pt x="329" y="38"/>
                    <a:pt x="329" y="38"/>
                    <a:pt x="329" y="38"/>
                  </a:cubicBezTo>
                  <a:cubicBezTo>
                    <a:pt x="355" y="38"/>
                    <a:pt x="355" y="38"/>
                    <a:pt x="355" y="38"/>
                  </a:cubicBezTo>
                  <a:cubicBezTo>
                    <a:pt x="355" y="39"/>
                    <a:pt x="355" y="39"/>
                    <a:pt x="355" y="39"/>
                  </a:cubicBezTo>
                  <a:cubicBezTo>
                    <a:pt x="327" y="132"/>
                    <a:pt x="327" y="132"/>
                    <a:pt x="327" y="132"/>
                  </a:cubicBezTo>
                  <a:cubicBezTo>
                    <a:pt x="302" y="132"/>
                    <a:pt x="302" y="132"/>
                    <a:pt x="302" y="132"/>
                  </a:cubicBezTo>
                  <a:lnTo>
                    <a:pt x="287" y="77"/>
                  </a:lnTo>
                  <a:close/>
                  <a:moveTo>
                    <a:pt x="402" y="134"/>
                  </a:moveTo>
                  <a:cubicBezTo>
                    <a:pt x="379" y="134"/>
                    <a:pt x="370" y="125"/>
                    <a:pt x="370" y="104"/>
                  </a:cubicBezTo>
                  <a:cubicBezTo>
                    <a:pt x="370" y="0"/>
                    <a:pt x="370" y="0"/>
                    <a:pt x="370" y="0"/>
                  </a:cubicBezTo>
                  <a:cubicBezTo>
                    <a:pt x="398" y="0"/>
                    <a:pt x="398" y="0"/>
                    <a:pt x="398" y="0"/>
                  </a:cubicBezTo>
                  <a:cubicBezTo>
                    <a:pt x="398" y="102"/>
                    <a:pt x="398" y="102"/>
                    <a:pt x="398" y="102"/>
                  </a:cubicBezTo>
                  <a:cubicBezTo>
                    <a:pt x="398" y="108"/>
                    <a:pt x="400" y="111"/>
                    <a:pt x="406" y="111"/>
                  </a:cubicBezTo>
                  <a:cubicBezTo>
                    <a:pt x="408" y="111"/>
                    <a:pt x="410" y="110"/>
                    <a:pt x="412" y="109"/>
                  </a:cubicBezTo>
                  <a:cubicBezTo>
                    <a:pt x="413" y="109"/>
                    <a:pt x="413" y="109"/>
                    <a:pt x="413" y="109"/>
                  </a:cubicBezTo>
                  <a:cubicBezTo>
                    <a:pt x="413" y="132"/>
                    <a:pt x="413" y="132"/>
                    <a:pt x="413" y="132"/>
                  </a:cubicBezTo>
                  <a:cubicBezTo>
                    <a:pt x="410" y="133"/>
                    <a:pt x="406" y="134"/>
                    <a:pt x="402" y="134"/>
                  </a:cubicBezTo>
                  <a:close/>
                  <a:moveTo>
                    <a:pt x="469" y="134"/>
                  </a:moveTo>
                  <a:cubicBezTo>
                    <a:pt x="440" y="134"/>
                    <a:pt x="420" y="116"/>
                    <a:pt x="420" y="85"/>
                  </a:cubicBezTo>
                  <a:cubicBezTo>
                    <a:pt x="420" y="56"/>
                    <a:pt x="440" y="36"/>
                    <a:pt x="465" y="36"/>
                  </a:cubicBezTo>
                  <a:cubicBezTo>
                    <a:pt x="494" y="36"/>
                    <a:pt x="507" y="55"/>
                    <a:pt x="507" y="83"/>
                  </a:cubicBezTo>
                  <a:cubicBezTo>
                    <a:pt x="507" y="93"/>
                    <a:pt x="507" y="93"/>
                    <a:pt x="507" y="93"/>
                  </a:cubicBezTo>
                  <a:cubicBezTo>
                    <a:pt x="448" y="93"/>
                    <a:pt x="448" y="93"/>
                    <a:pt x="448" y="93"/>
                  </a:cubicBezTo>
                  <a:cubicBezTo>
                    <a:pt x="451" y="108"/>
                    <a:pt x="462" y="112"/>
                    <a:pt x="474" y="112"/>
                  </a:cubicBezTo>
                  <a:cubicBezTo>
                    <a:pt x="484" y="112"/>
                    <a:pt x="491" y="110"/>
                    <a:pt x="500" y="104"/>
                  </a:cubicBezTo>
                  <a:cubicBezTo>
                    <a:pt x="501" y="104"/>
                    <a:pt x="501" y="104"/>
                    <a:pt x="501" y="104"/>
                  </a:cubicBezTo>
                  <a:cubicBezTo>
                    <a:pt x="501" y="126"/>
                    <a:pt x="501" y="126"/>
                    <a:pt x="501" y="126"/>
                  </a:cubicBezTo>
                  <a:cubicBezTo>
                    <a:pt x="493" y="131"/>
                    <a:pt x="482" y="134"/>
                    <a:pt x="469" y="134"/>
                  </a:cubicBezTo>
                  <a:close/>
                  <a:moveTo>
                    <a:pt x="448" y="74"/>
                  </a:moveTo>
                  <a:cubicBezTo>
                    <a:pt x="482" y="74"/>
                    <a:pt x="482" y="74"/>
                    <a:pt x="482" y="74"/>
                  </a:cubicBezTo>
                  <a:cubicBezTo>
                    <a:pt x="481" y="64"/>
                    <a:pt x="477" y="58"/>
                    <a:pt x="466" y="58"/>
                  </a:cubicBezTo>
                  <a:cubicBezTo>
                    <a:pt x="457" y="58"/>
                    <a:pt x="450" y="61"/>
                    <a:pt x="448" y="74"/>
                  </a:cubicBezTo>
                  <a:close/>
                  <a:moveTo>
                    <a:pt x="622" y="38"/>
                  </a:moveTo>
                  <a:cubicBezTo>
                    <a:pt x="642" y="38"/>
                    <a:pt x="642" y="38"/>
                    <a:pt x="642" y="38"/>
                  </a:cubicBezTo>
                  <a:cubicBezTo>
                    <a:pt x="642" y="60"/>
                    <a:pt x="642" y="60"/>
                    <a:pt x="642" y="60"/>
                  </a:cubicBezTo>
                  <a:cubicBezTo>
                    <a:pt x="622" y="60"/>
                    <a:pt x="622" y="60"/>
                    <a:pt x="622" y="60"/>
                  </a:cubicBezTo>
                  <a:cubicBezTo>
                    <a:pt x="622" y="99"/>
                    <a:pt x="622" y="99"/>
                    <a:pt x="622" y="99"/>
                  </a:cubicBezTo>
                  <a:cubicBezTo>
                    <a:pt x="622" y="107"/>
                    <a:pt x="625" y="111"/>
                    <a:pt x="633" y="111"/>
                  </a:cubicBezTo>
                  <a:cubicBezTo>
                    <a:pt x="636" y="111"/>
                    <a:pt x="639" y="110"/>
                    <a:pt x="642" y="109"/>
                  </a:cubicBezTo>
                  <a:cubicBezTo>
                    <a:pt x="642" y="109"/>
                    <a:pt x="642" y="109"/>
                    <a:pt x="642" y="109"/>
                  </a:cubicBezTo>
                  <a:cubicBezTo>
                    <a:pt x="642" y="131"/>
                    <a:pt x="642" y="131"/>
                    <a:pt x="642" y="131"/>
                  </a:cubicBezTo>
                  <a:cubicBezTo>
                    <a:pt x="639" y="132"/>
                    <a:pt x="633" y="134"/>
                    <a:pt x="625" y="134"/>
                  </a:cubicBezTo>
                  <a:cubicBezTo>
                    <a:pt x="603" y="134"/>
                    <a:pt x="594" y="124"/>
                    <a:pt x="594" y="100"/>
                  </a:cubicBezTo>
                  <a:cubicBezTo>
                    <a:pt x="594" y="60"/>
                    <a:pt x="594" y="60"/>
                    <a:pt x="594" y="60"/>
                  </a:cubicBezTo>
                  <a:cubicBezTo>
                    <a:pt x="558" y="60"/>
                    <a:pt x="558" y="60"/>
                    <a:pt x="558" y="60"/>
                  </a:cubicBezTo>
                  <a:cubicBezTo>
                    <a:pt x="558" y="99"/>
                    <a:pt x="558" y="99"/>
                    <a:pt x="558" y="99"/>
                  </a:cubicBezTo>
                  <a:cubicBezTo>
                    <a:pt x="558" y="107"/>
                    <a:pt x="561" y="111"/>
                    <a:pt x="570" y="111"/>
                  </a:cubicBezTo>
                  <a:cubicBezTo>
                    <a:pt x="572" y="111"/>
                    <a:pt x="575" y="110"/>
                    <a:pt x="578" y="109"/>
                  </a:cubicBezTo>
                  <a:cubicBezTo>
                    <a:pt x="579" y="109"/>
                    <a:pt x="579" y="109"/>
                    <a:pt x="579" y="109"/>
                  </a:cubicBezTo>
                  <a:cubicBezTo>
                    <a:pt x="579" y="131"/>
                    <a:pt x="579" y="131"/>
                    <a:pt x="579" y="131"/>
                  </a:cubicBezTo>
                  <a:cubicBezTo>
                    <a:pt x="575" y="132"/>
                    <a:pt x="570" y="134"/>
                    <a:pt x="562" y="134"/>
                  </a:cubicBezTo>
                  <a:cubicBezTo>
                    <a:pt x="539" y="134"/>
                    <a:pt x="530" y="124"/>
                    <a:pt x="530" y="100"/>
                  </a:cubicBezTo>
                  <a:cubicBezTo>
                    <a:pt x="530" y="60"/>
                    <a:pt x="530" y="60"/>
                    <a:pt x="530" y="60"/>
                  </a:cubicBezTo>
                  <a:cubicBezTo>
                    <a:pt x="516" y="60"/>
                    <a:pt x="516" y="60"/>
                    <a:pt x="516" y="60"/>
                  </a:cubicBezTo>
                  <a:cubicBezTo>
                    <a:pt x="516" y="38"/>
                    <a:pt x="516" y="38"/>
                    <a:pt x="516" y="38"/>
                  </a:cubicBezTo>
                  <a:cubicBezTo>
                    <a:pt x="530" y="38"/>
                    <a:pt x="530" y="38"/>
                    <a:pt x="530" y="38"/>
                  </a:cubicBezTo>
                  <a:cubicBezTo>
                    <a:pt x="530" y="12"/>
                    <a:pt x="530" y="12"/>
                    <a:pt x="530" y="12"/>
                  </a:cubicBezTo>
                  <a:cubicBezTo>
                    <a:pt x="558" y="12"/>
                    <a:pt x="558" y="12"/>
                    <a:pt x="558" y="12"/>
                  </a:cubicBezTo>
                  <a:cubicBezTo>
                    <a:pt x="558" y="38"/>
                    <a:pt x="558" y="38"/>
                    <a:pt x="558" y="38"/>
                  </a:cubicBezTo>
                  <a:cubicBezTo>
                    <a:pt x="594" y="38"/>
                    <a:pt x="594" y="38"/>
                    <a:pt x="594" y="38"/>
                  </a:cubicBezTo>
                  <a:cubicBezTo>
                    <a:pt x="594" y="12"/>
                    <a:pt x="594" y="12"/>
                    <a:pt x="594" y="12"/>
                  </a:cubicBezTo>
                  <a:cubicBezTo>
                    <a:pt x="622" y="12"/>
                    <a:pt x="622" y="12"/>
                    <a:pt x="622" y="12"/>
                  </a:cubicBezTo>
                  <a:cubicBezTo>
                    <a:pt x="622" y="38"/>
                    <a:pt x="622" y="38"/>
                    <a:pt x="622" y="38"/>
                  </a:cubicBezTo>
                  <a:close/>
                  <a:moveTo>
                    <a:pt x="787" y="45"/>
                  </a:moveTo>
                  <a:cubicBezTo>
                    <a:pt x="787" y="73"/>
                    <a:pt x="768" y="89"/>
                    <a:pt x="738" y="89"/>
                  </a:cubicBezTo>
                  <a:cubicBezTo>
                    <a:pt x="718" y="89"/>
                    <a:pt x="718" y="89"/>
                    <a:pt x="718" y="89"/>
                  </a:cubicBezTo>
                  <a:cubicBezTo>
                    <a:pt x="718" y="132"/>
                    <a:pt x="718" y="132"/>
                    <a:pt x="718" y="132"/>
                  </a:cubicBezTo>
                  <a:cubicBezTo>
                    <a:pt x="689" y="132"/>
                    <a:pt x="689" y="132"/>
                    <a:pt x="689" y="132"/>
                  </a:cubicBezTo>
                  <a:cubicBezTo>
                    <a:pt x="689" y="0"/>
                    <a:pt x="689" y="0"/>
                    <a:pt x="689" y="0"/>
                  </a:cubicBezTo>
                  <a:cubicBezTo>
                    <a:pt x="738" y="0"/>
                    <a:pt x="738" y="0"/>
                    <a:pt x="738" y="0"/>
                  </a:cubicBezTo>
                  <a:cubicBezTo>
                    <a:pt x="768" y="0"/>
                    <a:pt x="787" y="16"/>
                    <a:pt x="787" y="45"/>
                  </a:cubicBezTo>
                  <a:close/>
                  <a:moveTo>
                    <a:pt x="736" y="65"/>
                  </a:moveTo>
                  <a:cubicBezTo>
                    <a:pt x="751" y="65"/>
                    <a:pt x="758" y="57"/>
                    <a:pt x="758" y="45"/>
                  </a:cubicBezTo>
                  <a:cubicBezTo>
                    <a:pt x="758" y="33"/>
                    <a:pt x="751" y="24"/>
                    <a:pt x="736" y="24"/>
                  </a:cubicBezTo>
                  <a:cubicBezTo>
                    <a:pt x="718" y="24"/>
                    <a:pt x="718" y="24"/>
                    <a:pt x="718" y="24"/>
                  </a:cubicBezTo>
                  <a:cubicBezTo>
                    <a:pt x="718" y="65"/>
                    <a:pt x="718" y="65"/>
                    <a:pt x="718" y="65"/>
                  </a:cubicBezTo>
                  <a:lnTo>
                    <a:pt x="736" y="65"/>
                  </a:lnTo>
                  <a:close/>
                  <a:moveTo>
                    <a:pt x="849" y="123"/>
                  </a:moveTo>
                  <a:cubicBezTo>
                    <a:pt x="843" y="130"/>
                    <a:pt x="834" y="134"/>
                    <a:pt x="824" y="134"/>
                  </a:cubicBezTo>
                  <a:cubicBezTo>
                    <a:pt x="806" y="134"/>
                    <a:pt x="791" y="122"/>
                    <a:pt x="791" y="103"/>
                  </a:cubicBezTo>
                  <a:cubicBezTo>
                    <a:pt x="791" y="84"/>
                    <a:pt x="806" y="72"/>
                    <a:pt x="827" y="72"/>
                  </a:cubicBezTo>
                  <a:cubicBezTo>
                    <a:pt x="834" y="72"/>
                    <a:pt x="841" y="73"/>
                    <a:pt x="848" y="75"/>
                  </a:cubicBezTo>
                  <a:cubicBezTo>
                    <a:pt x="848" y="73"/>
                    <a:pt x="848" y="73"/>
                    <a:pt x="848" y="73"/>
                  </a:cubicBezTo>
                  <a:cubicBezTo>
                    <a:pt x="848" y="63"/>
                    <a:pt x="842" y="59"/>
                    <a:pt x="827" y="59"/>
                  </a:cubicBezTo>
                  <a:cubicBezTo>
                    <a:pt x="818" y="59"/>
                    <a:pt x="809" y="62"/>
                    <a:pt x="801" y="66"/>
                  </a:cubicBezTo>
                  <a:cubicBezTo>
                    <a:pt x="800" y="66"/>
                    <a:pt x="800" y="66"/>
                    <a:pt x="800" y="66"/>
                  </a:cubicBezTo>
                  <a:cubicBezTo>
                    <a:pt x="800" y="44"/>
                    <a:pt x="800" y="44"/>
                    <a:pt x="800" y="44"/>
                  </a:cubicBezTo>
                  <a:cubicBezTo>
                    <a:pt x="807" y="40"/>
                    <a:pt x="820" y="36"/>
                    <a:pt x="832" y="36"/>
                  </a:cubicBezTo>
                  <a:cubicBezTo>
                    <a:pt x="860" y="36"/>
                    <a:pt x="876" y="49"/>
                    <a:pt x="876" y="73"/>
                  </a:cubicBezTo>
                  <a:cubicBezTo>
                    <a:pt x="876" y="132"/>
                    <a:pt x="876" y="132"/>
                    <a:pt x="876" y="132"/>
                  </a:cubicBezTo>
                  <a:cubicBezTo>
                    <a:pt x="849" y="132"/>
                    <a:pt x="849" y="132"/>
                    <a:pt x="849" y="132"/>
                  </a:cubicBezTo>
                  <a:cubicBezTo>
                    <a:pt x="849" y="123"/>
                    <a:pt x="849" y="123"/>
                    <a:pt x="849" y="123"/>
                  </a:cubicBezTo>
                  <a:close/>
                  <a:moveTo>
                    <a:pt x="848" y="102"/>
                  </a:moveTo>
                  <a:cubicBezTo>
                    <a:pt x="848" y="94"/>
                    <a:pt x="848" y="94"/>
                    <a:pt x="848" y="94"/>
                  </a:cubicBezTo>
                  <a:cubicBezTo>
                    <a:pt x="844" y="92"/>
                    <a:pt x="838" y="91"/>
                    <a:pt x="833" y="91"/>
                  </a:cubicBezTo>
                  <a:cubicBezTo>
                    <a:pt x="823" y="91"/>
                    <a:pt x="818" y="95"/>
                    <a:pt x="818" y="102"/>
                  </a:cubicBezTo>
                  <a:cubicBezTo>
                    <a:pt x="818" y="110"/>
                    <a:pt x="823" y="113"/>
                    <a:pt x="832" y="113"/>
                  </a:cubicBezTo>
                  <a:cubicBezTo>
                    <a:pt x="839" y="113"/>
                    <a:pt x="845" y="109"/>
                    <a:pt x="848" y="102"/>
                  </a:cubicBezTo>
                  <a:close/>
                  <a:moveTo>
                    <a:pt x="890" y="85"/>
                  </a:moveTo>
                  <a:cubicBezTo>
                    <a:pt x="890" y="55"/>
                    <a:pt x="911" y="36"/>
                    <a:pt x="939" y="36"/>
                  </a:cubicBezTo>
                  <a:cubicBezTo>
                    <a:pt x="949" y="36"/>
                    <a:pt x="958" y="38"/>
                    <a:pt x="965" y="43"/>
                  </a:cubicBezTo>
                  <a:cubicBezTo>
                    <a:pt x="965" y="67"/>
                    <a:pt x="965" y="67"/>
                    <a:pt x="965" y="67"/>
                  </a:cubicBezTo>
                  <a:cubicBezTo>
                    <a:pt x="964" y="67"/>
                    <a:pt x="964" y="67"/>
                    <a:pt x="964" y="67"/>
                  </a:cubicBezTo>
                  <a:cubicBezTo>
                    <a:pt x="958" y="62"/>
                    <a:pt x="951" y="60"/>
                    <a:pt x="943" y="60"/>
                  </a:cubicBezTo>
                  <a:cubicBezTo>
                    <a:pt x="929" y="60"/>
                    <a:pt x="918" y="69"/>
                    <a:pt x="918" y="85"/>
                  </a:cubicBezTo>
                  <a:cubicBezTo>
                    <a:pt x="918" y="101"/>
                    <a:pt x="929" y="110"/>
                    <a:pt x="943" y="110"/>
                  </a:cubicBezTo>
                  <a:cubicBezTo>
                    <a:pt x="951" y="110"/>
                    <a:pt x="958" y="108"/>
                    <a:pt x="964" y="103"/>
                  </a:cubicBezTo>
                  <a:cubicBezTo>
                    <a:pt x="965" y="103"/>
                    <a:pt x="965" y="103"/>
                    <a:pt x="965" y="103"/>
                  </a:cubicBezTo>
                  <a:cubicBezTo>
                    <a:pt x="965" y="127"/>
                    <a:pt x="965" y="127"/>
                    <a:pt x="965" y="127"/>
                  </a:cubicBezTo>
                  <a:cubicBezTo>
                    <a:pt x="958" y="132"/>
                    <a:pt x="949" y="134"/>
                    <a:pt x="939" y="134"/>
                  </a:cubicBezTo>
                  <a:cubicBezTo>
                    <a:pt x="911" y="134"/>
                    <a:pt x="890" y="115"/>
                    <a:pt x="890" y="85"/>
                  </a:cubicBezTo>
                  <a:close/>
                  <a:moveTo>
                    <a:pt x="1010" y="89"/>
                  </a:moveTo>
                  <a:cubicBezTo>
                    <a:pt x="1010" y="132"/>
                    <a:pt x="1010" y="132"/>
                    <a:pt x="1010" y="132"/>
                  </a:cubicBezTo>
                  <a:cubicBezTo>
                    <a:pt x="983" y="132"/>
                    <a:pt x="983" y="132"/>
                    <a:pt x="983" y="132"/>
                  </a:cubicBezTo>
                  <a:cubicBezTo>
                    <a:pt x="983" y="0"/>
                    <a:pt x="983" y="0"/>
                    <a:pt x="983" y="0"/>
                  </a:cubicBezTo>
                  <a:cubicBezTo>
                    <a:pt x="1010" y="0"/>
                    <a:pt x="1010" y="0"/>
                    <a:pt x="1010" y="0"/>
                  </a:cubicBezTo>
                  <a:cubicBezTo>
                    <a:pt x="1010" y="75"/>
                    <a:pt x="1010" y="75"/>
                    <a:pt x="1010" y="75"/>
                  </a:cubicBezTo>
                  <a:cubicBezTo>
                    <a:pt x="1039" y="38"/>
                    <a:pt x="1039" y="38"/>
                    <a:pt x="1039" y="38"/>
                  </a:cubicBezTo>
                  <a:cubicBezTo>
                    <a:pt x="1070" y="38"/>
                    <a:pt x="1070" y="38"/>
                    <a:pt x="1070" y="38"/>
                  </a:cubicBezTo>
                  <a:cubicBezTo>
                    <a:pt x="1070" y="39"/>
                    <a:pt x="1070" y="39"/>
                    <a:pt x="1070" y="39"/>
                  </a:cubicBezTo>
                  <a:cubicBezTo>
                    <a:pt x="1036" y="82"/>
                    <a:pt x="1036" y="82"/>
                    <a:pt x="1036" y="82"/>
                  </a:cubicBezTo>
                  <a:cubicBezTo>
                    <a:pt x="1070" y="131"/>
                    <a:pt x="1070" y="131"/>
                    <a:pt x="1070" y="131"/>
                  </a:cubicBezTo>
                  <a:cubicBezTo>
                    <a:pt x="1070" y="132"/>
                    <a:pt x="1070" y="132"/>
                    <a:pt x="1070" y="132"/>
                  </a:cubicBezTo>
                  <a:cubicBezTo>
                    <a:pt x="1038" y="132"/>
                    <a:pt x="1038" y="132"/>
                    <a:pt x="1038" y="132"/>
                  </a:cubicBezTo>
                  <a:lnTo>
                    <a:pt x="1010" y="89"/>
                  </a:lnTo>
                  <a:close/>
                  <a:moveTo>
                    <a:pt x="1133" y="123"/>
                  </a:moveTo>
                  <a:cubicBezTo>
                    <a:pt x="1127" y="130"/>
                    <a:pt x="1118" y="134"/>
                    <a:pt x="1108" y="134"/>
                  </a:cubicBezTo>
                  <a:cubicBezTo>
                    <a:pt x="1090" y="134"/>
                    <a:pt x="1075" y="122"/>
                    <a:pt x="1075" y="103"/>
                  </a:cubicBezTo>
                  <a:cubicBezTo>
                    <a:pt x="1075" y="84"/>
                    <a:pt x="1090" y="72"/>
                    <a:pt x="1112" y="72"/>
                  </a:cubicBezTo>
                  <a:cubicBezTo>
                    <a:pt x="1118" y="72"/>
                    <a:pt x="1125" y="73"/>
                    <a:pt x="1133" y="75"/>
                  </a:cubicBezTo>
                  <a:cubicBezTo>
                    <a:pt x="1133" y="73"/>
                    <a:pt x="1133" y="73"/>
                    <a:pt x="1133" y="73"/>
                  </a:cubicBezTo>
                  <a:cubicBezTo>
                    <a:pt x="1133" y="63"/>
                    <a:pt x="1127" y="59"/>
                    <a:pt x="1112" y="59"/>
                  </a:cubicBezTo>
                  <a:cubicBezTo>
                    <a:pt x="1102" y="59"/>
                    <a:pt x="1093" y="62"/>
                    <a:pt x="1086" y="66"/>
                  </a:cubicBezTo>
                  <a:cubicBezTo>
                    <a:pt x="1084" y="66"/>
                    <a:pt x="1084" y="66"/>
                    <a:pt x="1084" y="66"/>
                  </a:cubicBezTo>
                  <a:cubicBezTo>
                    <a:pt x="1084" y="44"/>
                    <a:pt x="1084" y="44"/>
                    <a:pt x="1084" y="44"/>
                  </a:cubicBezTo>
                  <a:cubicBezTo>
                    <a:pt x="1092" y="40"/>
                    <a:pt x="1104" y="36"/>
                    <a:pt x="1117" y="36"/>
                  </a:cubicBezTo>
                  <a:cubicBezTo>
                    <a:pt x="1145" y="36"/>
                    <a:pt x="1160" y="49"/>
                    <a:pt x="1160" y="73"/>
                  </a:cubicBezTo>
                  <a:cubicBezTo>
                    <a:pt x="1160" y="132"/>
                    <a:pt x="1160" y="132"/>
                    <a:pt x="1160" y="132"/>
                  </a:cubicBezTo>
                  <a:cubicBezTo>
                    <a:pt x="1133" y="132"/>
                    <a:pt x="1133" y="132"/>
                    <a:pt x="1133" y="132"/>
                  </a:cubicBezTo>
                  <a:cubicBezTo>
                    <a:pt x="1133" y="123"/>
                    <a:pt x="1133" y="123"/>
                    <a:pt x="1133" y="123"/>
                  </a:cubicBezTo>
                  <a:close/>
                  <a:moveTo>
                    <a:pt x="1133" y="102"/>
                  </a:moveTo>
                  <a:cubicBezTo>
                    <a:pt x="1133" y="94"/>
                    <a:pt x="1133" y="94"/>
                    <a:pt x="1133" y="94"/>
                  </a:cubicBezTo>
                  <a:cubicBezTo>
                    <a:pt x="1128" y="92"/>
                    <a:pt x="1123" y="91"/>
                    <a:pt x="1117" y="91"/>
                  </a:cubicBezTo>
                  <a:cubicBezTo>
                    <a:pt x="1108" y="91"/>
                    <a:pt x="1103" y="95"/>
                    <a:pt x="1103" y="102"/>
                  </a:cubicBezTo>
                  <a:cubicBezTo>
                    <a:pt x="1103" y="110"/>
                    <a:pt x="1108" y="113"/>
                    <a:pt x="1116" y="113"/>
                  </a:cubicBezTo>
                  <a:cubicBezTo>
                    <a:pt x="1124" y="113"/>
                    <a:pt x="1130" y="109"/>
                    <a:pt x="1133" y="102"/>
                  </a:cubicBezTo>
                  <a:close/>
                  <a:moveTo>
                    <a:pt x="1207" y="53"/>
                  </a:moveTo>
                  <a:cubicBezTo>
                    <a:pt x="1212" y="43"/>
                    <a:pt x="1220" y="37"/>
                    <a:pt x="1230" y="37"/>
                  </a:cubicBezTo>
                  <a:cubicBezTo>
                    <a:pt x="1234" y="37"/>
                    <a:pt x="1238" y="38"/>
                    <a:pt x="1239" y="39"/>
                  </a:cubicBezTo>
                  <a:cubicBezTo>
                    <a:pt x="1239" y="65"/>
                    <a:pt x="1239" y="65"/>
                    <a:pt x="1239" y="65"/>
                  </a:cubicBezTo>
                  <a:cubicBezTo>
                    <a:pt x="1238" y="65"/>
                    <a:pt x="1238" y="65"/>
                    <a:pt x="1238" y="65"/>
                  </a:cubicBezTo>
                  <a:cubicBezTo>
                    <a:pt x="1235" y="64"/>
                    <a:pt x="1231" y="63"/>
                    <a:pt x="1226" y="63"/>
                  </a:cubicBezTo>
                  <a:cubicBezTo>
                    <a:pt x="1217" y="63"/>
                    <a:pt x="1210" y="68"/>
                    <a:pt x="1208" y="78"/>
                  </a:cubicBezTo>
                  <a:cubicBezTo>
                    <a:pt x="1208" y="132"/>
                    <a:pt x="1208" y="132"/>
                    <a:pt x="1208" y="132"/>
                  </a:cubicBezTo>
                  <a:cubicBezTo>
                    <a:pt x="1180" y="132"/>
                    <a:pt x="1180" y="132"/>
                    <a:pt x="1180" y="132"/>
                  </a:cubicBezTo>
                  <a:cubicBezTo>
                    <a:pt x="1180" y="38"/>
                    <a:pt x="1180" y="38"/>
                    <a:pt x="1180" y="38"/>
                  </a:cubicBezTo>
                  <a:cubicBezTo>
                    <a:pt x="1207" y="38"/>
                    <a:pt x="1207" y="38"/>
                    <a:pt x="1207" y="38"/>
                  </a:cubicBezTo>
                  <a:cubicBezTo>
                    <a:pt x="1207" y="53"/>
                    <a:pt x="1207" y="53"/>
                    <a:pt x="1207" y="53"/>
                  </a:cubicBezTo>
                  <a:close/>
                  <a:moveTo>
                    <a:pt x="1314" y="122"/>
                  </a:moveTo>
                  <a:cubicBezTo>
                    <a:pt x="1308" y="130"/>
                    <a:pt x="1298" y="134"/>
                    <a:pt x="1286" y="134"/>
                  </a:cubicBezTo>
                  <a:cubicBezTo>
                    <a:pt x="1262" y="134"/>
                    <a:pt x="1246" y="112"/>
                    <a:pt x="1246" y="85"/>
                  </a:cubicBezTo>
                  <a:cubicBezTo>
                    <a:pt x="1246" y="58"/>
                    <a:pt x="1262" y="36"/>
                    <a:pt x="1286" y="36"/>
                  </a:cubicBezTo>
                  <a:cubicBezTo>
                    <a:pt x="1298" y="36"/>
                    <a:pt x="1307" y="40"/>
                    <a:pt x="1313" y="47"/>
                  </a:cubicBezTo>
                  <a:cubicBezTo>
                    <a:pt x="1313" y="0"/>
                    <a:pt x="1313" y="0"/>
                    <a:pt x="1313" y="0"/>
                  </a:cubicBezTo>
                  <a:cubicBezTo>
                    <a:pt x="1341" y="0"/>
                    <a:pt x="1341" y="0"/>
                    <a:pt x="1341" y="0"/>
                  </a:cubicBezTo>
                  <a:cubicBezTo>
                    <a:pt x="1341" y="132"/>
                    <a:pt x="1341" y="132"/>
                    <a:pt x="1341" y="132"/>
                  </a:cubicBezTo>
                  <a:cubicBezTo>
                    <a:pt x="1314" y="132"/>
                    <a:pt x="1314" y="132"/>
                    <a:pt x="1314" y="132"/>
                  </a:cubicBezTo>
                  <a:cubicBezTo>
                    <a:pt x="1314" y="122"/>
                    <a:pt x="1314" y="122"/>
                    <a:pt x="1314" y="122"/>
                  </a:cubicBezTo>
                  <a:close/>
                  <a:moveTo>
                    <a:pt x="1313" y="100"/>
                  </a:moveTo>
                  <a:cubicBezTo>
                    <a:pt x="1313" y="70"/>
                    <a:pt x="1313" y="70"/>
                    <a:pt x="1313" y="70"/>
                  </a:cubicBezTo>
                  <a:cubicBezTo>
                    <a:pt x="1308" y="63"/>
                    <a:pt x="1302" y="60"/>
                    <a:pt x="1295" y="60"/>
                  </a:cubicBezTo>
                  <a:cubicBezTo>
                    <a:pt x="1283" y="60"/>
                    <a:pt x="1275" y="69"/>
                    <a:pt x="1275" y="85"/>
                  </a:cubicBezTo>
                  <a:cubicBezTo>
                    <a:pt x="1275" y="101"/>
                    <a:pt x="1283" y="110"/>
                    <a:pt x="1295" y="110"/>
                  </a:cubicBezTo>
                  <a:cubicBezTo>
                    <a:pt x="1302" y="110"/>
                    <a:pt x="1308" y="107"/>
                    <a:pt x="1313" y="100"/>
                  </a:cubicBezTo>
                  <a:close/>
                  <a:moveTo>
                    <a:pt x="0" y="175"/>
                  </a:moveTo>
                  <a:cubicBezTo>
                    <a:pt x="81" y="175"/>
                    <a:pt x="81" y="175"/>
                    <a:pt x="81" y="175"/>
                  </a:cubicBezTo>
                  <a:cubicBezTo>
                    <a:pt x="81" y="191"/>
                    <a:pt x="81" y="191"/>
                    <a:pt x="81" y="191"/>
                  </a:cubicBezTo>
                  <a:cubicBezTo>
                    <a:pt x="18" y="191"/>
                    <a:pt x="18" y="191"/>
                    <a:pt x="18" y="191"/>
                  </a:cubicBezTo>
                  <a:cubicBezTo>
                    <a:pt x="18" y="231"/>
                    <a:pt x="18" y="231"/>
                    <a:pt x="18" y="231"/>
                  </a:cubicBezTo>
                  <a:cubicBezTo>
                    <a:pt x="75" y="231"/>
                    <a:pt x="75" y="231"/>
                    <a:pt x="75" y="231"/>
                  </a:cubicBezTo>
                  <a:cubicBezTo>
                    <a:pt x="75" y="247"/>
                    <a:pt x="75" y="247"/>
                    <a:pt x="75" y="247"/>
                  </a:cubicBezTo>
                  <a:cubicBezTo>
                    <a:pt x="18" y="247"/>
                    <a:pt x="18" y="247"/>
                    <a:pt x="18" y="247"/>
                  </a:cubicBezTo>
                  <a:cubicBezTo>
                    <a:pt x="18" y="291"/>
                    <a:pt x="18" y="291"/>
                    <a:pt x="18" y="291"/>
                  </a:cubicBezTo>
                  <a:cubicBezTo>
                    <a:pt x="81" y="291"/>
                    <a:pt x="81" y="291"/>
                    <a:pt x="81" y="291"/>
                  </a:cubicBezTo>
                  <a:cubicBezTo>
                    <a:pt x="81" y="307"/>
                    <a:pt x="81" y="307"/>
                    <a:pt x="81" y="307"/>
                  </a:cubicBezTo>
                  <a:cubicBezTo>
                    <a:pt x="0" y="307"/>
                    <a:pt x="0" y="307"/>
                    <a:pt x="0" y="307"/>
                  </a:cubicBezTo>
                  <a:lnTo>
                    <a:pt x="0" y="175"/>
                  </a:lnTo>
                  <a:close/>
                  <a:moveTo>
                    <a:pt x="149" y="212"/>
                  </a:moveTo>
                  <a:cubicBezTo>
                    <a:pt x="169" y="212"/>
                    <a:pt x="181" y="226"/>
                    <a:pt x="181" y="248"/>
                  </a:cubicBezTo>
                  <a:cubicBezTo>
                    <a:pt x="181" y="307"/>
                    <a:pt x="181" y="307"/>
                    <a:pt x="181" y="307"/>
                  </a:cubicBezTo>
                  <a:cubicBezTo>
                    <a:pt x="164" y="307"/>
                    <a:pt x="164" y="307"/>
                    <a:pt x="164" y="307"/>
                  </a:cubicBezTo>
                  <a:cubicBezTo>
                    <a:pt x="164" y="249"/>
                    <a:pt x="164" y="249"/>
                    <a:pt x="164" y="249"/>
                  </a:cubicBezTo>
                  <a:cubicBezTo>
                    <a:pt x="164" y="237"/>
                    <a:pt x="157" y="228"/>
                    <a:pt x="144" y="228"/>
                  </a:cubicBezTo>
                  <a:cubicBezTo>
                    <a:pt x="133" y="228"/>
                    <a:pt x="124" y="235"/>
                    <a:pt x="121" y="245"/>
                  </a:cubicBezTo>
                  <a:cubicBezTo>
                    <a:pt x="121" y="307"/>
                    <a:pt x="121" y="307"/>
                    <a:pt x="121" y="307"/>
                  </a:cubicBezTo>
                  <a:cubicBezTo>
                    <a:pt x="103" y="307"/>
                    <a:pt x="103" y="307"/>
                    <a:pt x="103" y="307"/>
                  </a:cubicBezTo>
                  <a:cubicBezTo>
                    <a:pt x="103" y="214"/>
                    <a:pt x="103" y="214"/>
                    <a:pt x="103" y="214"/>
                  </a:cubicBezTo>
                  <a:cubicBezTo>
                    <a:pt x="121" y="214"/>
                    <a:pt x="121" y="214"/>
                    <a:pt x="121" y="214"/>
                  </a:cubicBezTo>
                  <a:cubicBezTo>
                    <a:pt x="121" y="227"/>
                    <a:pt x="121" y="227"/>
                    <a:pt x="121" y="227"/>
                  </a:cubicBezTo>
                  <a:cubicBezTo>
                    <a:pt x="126" y="219"/>
                    <a:pt x="136" y="212"/>
                    <a:pt x="149" y="212"/>
                  </a:cubicBezTo>
                  <a:close/>
                  <a:moveTo>
                    <a:pt x="228" y="214"/>
                  </a:moveTo>
                  <a:cubicBezTo>
                    <a:pt x="252" y="214"/>
                    <a:pt x="252" y="214"/>
                    <a:pt x="252" y="214"/>
                  </a:cubicBezTo>
                  <a:cubicBezTo>
                    <a:pt x="252" y="229"/>
                    <a:pt x="252" y="229"/>
                    <a:pt x="252" y="229"/>
                  </a:cubicBezTo>
                  <a:cubicBezTo>
                    <a:pt x="228" y="229"/>
                    <a:pt x="228" y="229"/>
                    <a:pt x="228" y="229"/>
                  </a:cubicBezTo>
                  <a:cubicBezTo>
                    <a:pt x="228" y="279"/>
                    <a:pt x="228" y="279"/>
                    <a:pt x="228" y="279"/>
                  </a:cubicBezTo>
                  <a:cubicBezTo>
                    <a:pt x="228" y="289"/>
                    <a:pt x="234" y="293"/>
                    <a:pt x="243" y="293"/>
                  </a:cubicBezTo>
                  <a:cubicBezTo>
                    <a:pt x="246" y="293"/>
                    <a:pt x="249" y="293"/>
                    <a:pt x="251" y="292"/>
                  </a:cubicBezTo>
                  <a:cubicBezTo>
                    <a:pt x="252" y="292"/>
                    <a:pt x="252" y="292"/>
                    <a:pt x="252" y="292"/>
                  </a:cubicBezTo>
                  <a:cubicBezTo>
                    <a:pt x="252" y="307"/>
                    <a:pt x="252" y="307"/>
                    <a:pt x="252" y="307"/>
                  </a:cubicBezTo>
                  <a:cubicBezTo>
                    <a:pt x="249" y="308"/>
                    <a:pt x="246" y="309"/>
                    <a:pt x="241" y="309"/>
                  </a:cubicBezTo>
                  <a:cubicBezTo>
                    <a:pt x="219" y="309"/>
                    <a:pt x="211" y="299"/>
                    <a:pt x="211" y="281"/>
                  </a:cubicBezTo>
                  <a:cubicBezTo>
                    <a:pt x="211" y="229"/>
                    <a:pt x="211" y="229"/>
                    <a:pt x="211" y="229"/>
                  </a:cubicBezTo>
                  <a:cubicBezTo>
                    <a:pt x="195" y="229"/>
                    <a:pt x="195" y="229"/>
                    <a:pt x="195" y="229"/>
                  </a:cubicBezTo>
                  <a:cubicBezTo>
                    <a:pt x="195" y="214"/>
                    <a:pt x="195" y="214"/>
                    <a:pt x="195" y="214"/>
                  </a:cubicBezTo>
                  <a:cubicBezTo>
                    <a:pt x="211" y="214"/>
                    <a:pt x="211" y="214"/>
                    <a:pt x="211" y="214"/>
                  </a:cubicBezTo>
                  <a:cubicBezTo>
                    <a:pt x="211" y="189"/>
                    <a:pt x="211" y="189"/>
                    <a:pt x="211" y="189"/>
                  </a:cubicBezTo>
                  <a:cubicBezTo>
                    <a:pt x="228" y="189"/>
                    <a:pt x="228" y="189"/>
                    <a:pt x="228" y="189"/>
                  </a:cubicBezTo>
                  <a:lnTo>
                    <a:pt x="228" y="214"/>
                  </a:lnTo>
                  <a:close/>
                  <a:moveTo>
                    <a:pt x="309" y="309"/>
                  </a:moveTo>
                  <a:cubicBezTo>
                    <a:pt x="282" y="309"/>
                    <a:pt x="263" y="290"/>
                    <a:pt x="263" y="261"/>
                  </a:cubicBezTo>
                  <a:cubicBezTo>
                    <a:pt x="263" y="232"/>
                    <a:pt x="280" y="212"/>
                    <a:pt x="305" y="212"/>
                  </a:cubicBezTo>
                  <a:cubicBezTo>
                    <a:pt x="331" y="212"/>
                    <a:pt x="344" y="230"/>
                    <a:pt x="344" y="258"/>
                  </a:cubicBezTo>
                  <a:cubicBezTo>
                    <a:pt x="344" y="266"/>
                    <a:pt x="344" y="266"/>
                    <a:pt x="344" y="266"/>
                  </a:cubicBezTo>
                  <a:cubicBezTo>
                    <a:pt x="281" y="266"/>
                    <a:pt x="281" y="266"/>
                    <a:pt x="281" y="266"/>
                  </a:cubicBezTo>
                  <a:cubicBezTo>
                    <a:pt x="282" y="284"/>
                    <a:pt x="295" y="293"/>
                    <a:pt x="311" y="293"/>
                  </a:cubicBezTo>
                  <a:cubicBezTo>
                    <a:pt x="321" y="293"/>
                    <a:pt x="329" y="291"/>
                    <a:pt x="337" y="285"/>
                  </a:cubicBezTo>
                  <a:cubicBezTo>
                    <a:pt x="338" y="285"/>
                    <a:pt x="338" y="285"/>
                    <a:pt x="338" y="285"/>
                  </a:cubicBezTo>
                  <a:cubicBezTo>
                    <a:pt x="338" y="300"/>
                    <a:pt x="338" y="300"/>
                    <a:pt x="338" y="300"/>
                  </a:cubicBezTo>
                  <a:cubicBezTo>
                    <a:pt x="330" y="306"/>
                    <a:pt x="320" y="309"/>
                    <a:pt x="309" y="309"/>
                  </a:cubicBezTo>
                  <a:close/>
                  <a:moveTo>
                    <a:pt x="281" y="251"/>
                  </a:moveTo>
                  <a:cubicBezTo>
                    <a:pt x="327" y="251"/>
                    <a:pt x="327" y="251"/>
                    <a:pt x="327" y="251"/>
                  </a:cubicBezTo>
                  <a:cubicBezTo>
                    <a:pt x="327" y="237"/>
                    <a:pt x="320" y="227"/>
                    <a:pt x="306" y="227"/>
                  </a:cubicBezTo>
                  <a:cubicBezTo>
                    <a:pt x="292" y="227"/>
                    <a:pt x="284" y="237"/>
                    <a:pt x="281" y="251"/>
                  </a:cubicBezTo>
                  <a:close/>
                  <a:moveTo>
                    <a:pt x="382" y="228"/>
                  </a:moveTo>
                  <a:cubicBezTo>
                    <a:pt x="386" y="218"/>
                    <a:pt x="395" y="212"/>
                    <a:pt x="405" y="212"/>
                  </a:cubicBezTo>
                  <a:cubicBezTo>
                    <a:pt x="409" y="212"/>
                    <a:pt x="413" y="213"/>
                    <a:pt x="414" y="214"/>
                  </a:cubicBezTo>
                  <a:cubicBezTo>
                    <a:pt x="414" y="231"/>
                    <a:pt x="414" y="231"/>
                    <a:pt x="414" y="231"/>
                  </a:cubicBezTo>
                  <a:cubicBezTo>
                    <a:pt x="414" y="231"/>
                    <a:pt x="414" y="231"/>
                    <a:pt x="414" y="231"/>
                  </a:cubicBezTo>
                  <a:cubicBezTo>
                    <a:pt x="411" y="230"/>
                    <a:pt x="407" y="229"/>
                    <a:pt x="403" y="229"/>
                  </a:cubicBezTo>
                  <a:cubicBezTo>
                    <a:pt x="393" y="229"/>
                    <a:pt x="385" y="236"/>
                    <a:pt x="382" y="246"/>
                  </a:cubicBezTo>
                  <a:cubicBezTo>
                    <a:pt x="382" y="307"/>
                    <a:pt x="382" y="307"/>
                    <a:pt x="382" y="307"/>
                  </a:cubicBezTo>
                  <a:cubicBezTo>
                    <a:pt x="365" y="307"/>
                    <a:pt x="365" y="307"/>
                    <a:pt x="365" y="307"/>
                  </a:cubicBezTo>
                  <a:cubicBezTo>
                    <a:pt x="365" y="214"/>
                    <a:pt x="365" y="214"/>
                    <a:pt x="365" y="214"/>
                  </a:cubicBezTo>
                  <a:cubicBezTo>
                    <a:pt x="382" y="214"/>
                    <a:pt x="382" y="214"/>
                    <a:pt x="382" y="214"/>
                  </a:cubicBezTo>
                  <a:cubicBezTo>
                    <a:pt x="382" y="228"/>
                    <a:pt x="382" y="228"/>
                    <a:pt x="382" y="228"/>
                  </a:cubicBezTo>
                  <a:close/>
                  <a:moveTo>
                    <a:pt x="474" y="212"/>
                  </a:moveTo>
                  <a:cubicBezTo>
                    <a:pt x="502" y="212"/>
                    <a:pt x="516" y="235"/>
                    <a:pt x="516" y="260"/>
                  </a:cubicBezTo>
                  <a:cubicBezTo>
                    <a:pt x="516" y="286"/>
                    <a:pt x="502" y="309"/>
                    <a:pt x="474" y="309"/>
                  </a:cubicBezTo>
                  <a:cubicBezTo>
                    <a:pt x="463" y="309"/>
                    <a:pt x="453" y="303"/>
                    <a:pt x="448" y="296"/>
                  </a:cubicBezTo>
                  <a:cubicBezTo>
                    <a:pt x="448" y="342"/>
                    <a:pt x="448" y="342"/>
                    <a:pt x="448" y="342"/>
                  </a:cubicBezTo>
                  <a:cubicBezTo>
                    <a:pt x="430" y="342"/>
                    <a:pt x="430" y="342"/>
                    <a:pt x="430" y="342"/>
                  </a:cubicBezTo>
                  <a:cubicBezTo>
                    <a:pt x="430" y="214"/>
                    <a:pt x="430" y="214"/>
                    <a:pt x="430" y="214"/>
                  </a:cubicBezTo>
                  <a:cubicBezTo>
                    <a:pt x="448" y="214"/>
                    <a:pt x="448" y="214"/>
                    <a:pt x="448" y="214"/>
                  </a:cubicBezTo>
                  <a:cubicBezTo>
                    <a:pt x="448" y="224"/>
                    <a:pt x="448" y="224"/>
                    <a:pt x="448" y="224"/>
                  </a:cubicBezTo>
                  <a:cubicBezTo>
                    <a:pt x="453" y="218"/>
                    <a:pt x="463" y="212"/>
                    <a:pt x="474" y="212"/>
                  </a:cubicBezTo>
                  <a:close/>
                  <a:moveTo>
                    <a:pt x="471" y="293"/>
                  </a:moveTo>
                  <a:cubicBezTo>
                    <a:pt x="488" y="293"/>
                    <a:pt x="498" y="279"/>
                    <a:pt x="498" y="260"/>
                  </a:cubicBezTo>
                  <a:cubicBezTo>
                    <a:pt x="498" y="242"/>
                    <a:pt x="488" y="228"/>
                    <a:pt x="471" y="228"/>
                  </a:cubicBezTo>
                  <a:cubicBezTo>
                    <a:pt x="461" y="228"/>
                    <a:pt x="453" y="233"/>
                    <a:pt x="448" y="243"/>
                  </a:cubicBezTo>
                  <a:cubicBezTo>
                    <a:pt x="448" y="278"/>
                    <a:pt x="448" y="278"/>
                    <a:pt x="448" y="278"/>
                  </a:cubicBezTo>
                  <a:cubicBezTo>
                    <a:pt x="453" y="287"/>
                    <a:pt x="461" y="293"/>
                    <a:pt x="471" y="293"/>
                  </a:cubicBezTo>
                  <a:close/>
                  <a:moveTo>
                    <a:pt x="554" y="228"/>
                  </a:moveTo>
                  <a:cubicBezTo>
                    <a:pt x="558" y="218"/>
                    <a:pt x="567" y="212"/>
                    <a:pt x="577" y="212"/>
                  </a:cubicBezTo>
                  <a:cubicBezTo>
                    <a:pt x="581" y="212"/>
                    <a:pt x="585" y="213"/>
                    <a:pt x="587" y="214"/>
                  </a:cubicBezTo>
                  <a:cubicBezTo>
                    <a:pt x="587" y="231"/>
                    <a:pt x="587" y="231"/>
                    <a:pt x="587" y="231"/>
                  </a:cubicBezTo>
                  <a:cubicBezTo>
                    <a:pt x="586" y="231"/>
                    <a:pt x="586" y="231"/>
                    <a:pt x="586" y="231"/>
                  </a:cubicBezTo>
                  <a:cubicBezTo>
                    <a:pt x="583" y="230"/>
                    <a:pt x="579" y="229"/>
                    <a:pt x="575" y="229"/>
                  </a:cubicBezTo>
                  <a:cubicBezTo>
                    <a:pt x="565" y="229"/>
                    <a:pt x="557" y="236"/>
                    <a:pt x="554" y="246"/>
                  </a:cubicBezTo>
                  <a:cubicBezTo>
                    <a:pt x="554" y="307"/>
                    <a:pt x="554" y="307"/>
                    <a:pt x="554" y="307"/>
                  </a:cubicBezTo>
                  <a:cubicBezTo>
                    <a:pt x="537" y="307"/>
                    <a:pt x="537" y="307"/>
                    <a:pt x="537" y="307"/>
                  </a:cubicBezTo>
                  <a:cubicBezTo>
                    <a:pt x="537" y="214"/>
                    <a:pt x="537" y="214"/>
                    <a:pt x="537" y="214"/>
                  </a:cubicBezTo>
                  <a:cubicBezTo>
                    <a:pt x="554" y="214"/>
                    <a:pt x="554" y="214"/>
                    <a:pt x="554" y="214"/>
                  </a:cubicBezTo>
                  <a:cubicBezTo>
                    <a:pt x="554" y="228"/>
                    <a:pt x="554" y="228"/>
                    <a:pt x="554" y="228"/>
                  </a:cubicBezTo>
                  <a:close/>
                  <a:moveTo>
                    <a:pt x="612" y="176"/>
                  </a:moveTo>
                  <a:cubicBezTo>
                    <a:pt x="618" y="176"/>
                    <a:pt x="623" y="181"/>
                    <a:pt x="623" y="187"/>
                  </a:cubicBezTo>
                  <a:cubicBezTo>
                    <a:pt x="623" y="193"/>
                    <a:pt x="618" y="198"/>
                    <a:pt x="612" y="198"/>
                  </a:cubicBezTo>
                  <a:cubicBezTo>
                    <a:pt x="606" y="198"/>
                    <a:pt x="601" y="193"/>
                    <a:pt x="601" y="187"/>
                  </a:cubicBezTo>
                  <a:cubicBezTo>
                    <a:pt x="601" y="181"/>
                    <a:pt x="606" y="176"/>
                    <a:pt x="612" y="176"/>
                  </a:cubicBezTo>
                  <a:close/>
                  <a:moveTo>
                    <a:pt x="603" y="214"/>
                  </a:moveTo>
                  <a:cubicBezTo>
                    <a:pt x="621" y="214"/>
                    <a:pt x="621" y="214"/>
                    <a:pt x="621" y="214"/>
                  </a:cubicBezTo>
                  <a:cubicBezTo>
                    <a:pt x="621" y="307"/>
                    <a:pt x="621" y="307"/>
                    <a:pt x="621" y="307"/>
                  </a:cubicBezTo>
                  <a:cubicBezTo>
                    <a:pt x="603" y="307"/>
                    <a:pt x="603" y="307"/>
                    <a:pt x="603" y="307"/>
                  </a:cubicBezTo>
                  <a:lnTo>
                    <a:pt x="603" y="214"/>
                  </a:lnTo>
                  <a:close/>
                  <a:moveTo>
                    <a:pt x="683" y="252"/>
                  </a:moveTo>
                  <a:cubicBezTo>
                    <a:pt x="696" y="257"/>
                    <a:pt x="711" y="262"/>
                    <a:pt x="711" y="280"/>
                  </a:cubicBezTo>
                  <a:cubicBezTo>
                    <a:pt x="711" y="299"/>
                    <a:pt x="696" y="309"/>
                    <a:pt x="675" y="309"/>
                  </a:cubicBezTo>
                  <a:cubicBezTo>
                    <a:pt x="663" y="309"/>
                    <a:pt x="651" y="306"/>
                    <a:pt x="644" y="300"/>
                  </a:cubicBezTo>
                  <a:cubicBezTo>
                    <a:pt x="644" y="283"/>
                    <a:pt x="644" y="283"/>
                    <a:pt x="644" y="283"/>
                  </a:cubicBezTo>
                  <a:cubicBezTo>
                    <a:pt x="645" y="283"/>
                    <a:pt x="645" y="283"/>
                    <a:pt x="645" y="283"/>
                  </a:cubicBezTo>
                  <a:cubicBezTo>
                    <a:pt x="653" y="291"/>
                    <a:pt x="664" y="294"/>
                    <a:pt x="675" y="294"/>
                  </a:cubicBezTo>
                  <a:cubicBezTo>
                    <a:pt x="685" y="294"/>
                    <a:pt x="694" y="290"/>
                    <a:pt x="694" y="282"/>
                  </a:cubicBezTo>
                  <a:cubicBezTo>
                    <a:pt x="694" y="274"/>
                    <a:pt x="687" y="272"/>
                    <a:pt x="672" y="267"/>
                  </a:cubicBezTo>
                  <a:cubicBezTo>
                    <a:pt x="659" y="263"/>
                    <a:pt x="644" y="258"/>
                    <a:pt x="644" y="240"/>
                  </a:cubicBezTo>
                  <a:cubicBezTo>
                    <a:pt x="644" y="223"/>
                    <a:pt x="659" y="212"/>
                    <a:pt x="678" y="212"/>
                  </a:cubicBezTo>
                  <a:cubicBezTo>
                    <a:pt x="689" y="212"/>
                    <a:pt x="699" y="214"/>
                    <a:pt x="706" y="220"/>
                  </a:cubicBezTo>
                  <a:cubicBezTo>
                    <a:pt x="706" y="236"/>
                    <a:pt x="706" y="236"/>
                    <a:pt x="706" y="236"/>
                  </a:cubicBezTo>
                  <a:cubicBezTo>
                    <a:pt x="706" y="236"/>
                    <a:pt x="706" y="236"/>
                    <a:pt x="706" y="236"/>
                  </a:cubicBezTo>
                  <a:cubicBezTo>
                    <a:pt x="698" y="230"/>
                    <a:pt x="689" y="227"/>
                    <a:pt x="678" y="227"/>
                  </a:cubicBezTo>
                  <a:cubicBezTo>
                    <a:pt x="667" y="227"/>
                    <a:pt x="661" y="232"/>
                    <a:pt x="661" y="238"/>
                  </a:cubicBezTo>
                  <a:cubicBezTo>
                    <a:pt x="661" y="246"/>
                    <a:pt x="668" y="248"/>
                    <a:pt x="683" y="252"/>
                  </a:cubicBezTo>
                  <a:close/>
                  <a:moveTo>
                    <a:pt x="772" y="309"/>
                  </a:moveTo>
                  <a:cubicBezTo>
                    <a:pt x="745" y="309"/>
                    <a:pt x="726" y="290"/>
                    <a:pt x="726" y="261"/>
                  </a:cubicBezTo>
                  <a:cubicBezTo>
                    <a:pt x="726" y="232"/>
                    <a:pt x="744" y="212"/>
                    <a:pt x="769" y="212"/>
                  </a:cubicBezTo>
                  <a:cubicBezTo>
                    <a:pt x="794" y="212"/>
                    <a:pt x="807" y="230"/>
                    <a:pt x="807" y="258"/>
                  </a:cubicBezTo>
                  <a:cubicBezTo>
                    <a:pt x="807" y="266"/>
                    <a:pt x="807" y="266"/>
                    <a:pt x="807" y="266"/>
                  </a:cubicBezTo>
                  <a:cubicBezTo>
                    <a:pt x="744" y="266"/>
                    <a:pt x="744" y="266"/>
                    <a:pt x="744" y="266"/>
                  </a:cubicBezTo>
                  <a:cubicBezTo>
                    <a:pt x="746" y="284"/>
                    <a:pt x="758" y="293"/>
                    <a:pt x="774" y="293"/>
                  </a:cubicBezTo>
                  <a:cubicBezTo>
                    <a:pt x="785" y="293"/>
                    <a:pt x="792" y="291"/>
                    <a:pt x="800" y="285"/>
                  </a:cubicBezTo>
                  <a:cubicBezTo>
                    <a:pt x="801" y="285"/>
                    <a:pt x="801" y="285"/>
                    <a:pt x="801" y="285"/>
                  </a:cubicBezTo>
                  <a:cubicBezTo>
                    <a:pt x="801" y="300"/>
                    <a:pt x="801" y="300"/>
                    <a:pt x="801" y="300"/>
                  </a:cubicBezTo>
                  <a:cubicBezTo>
                    <a:pt x="793" y="306"/>
                    <a:pt x="783" y="309"/>
                    <a:pt x="772" y="309"/>
                  </a:cubicBezTo>
                  <a:close/>
                  <a:moveTo>
                    <a:pt x="744" y="251"/>
                  </a:moveTo>
                  <a:cubicBezTo>
                    <a:pt x="791" y="251"/>
                    <a:pt x="791" y="251"/>
                    <a:pt x="791" y="251"/>
                  </a:cubicBezTo>
                  <a:cubicBezTo>
                    <a:pt x="790" y="237"/>
                    <a:pt x="783" y="227"/>
                    <a:pt x="769" y="227"/>
                  </a:cubicBezTo>
                  <a:cubicBezTo>
                    <a:pt x="756" y="227"/>
                    <a:pt x="747" y="237"/>
                    <a:pt x="744" y="251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1" i="0" dirty="0">
                <a:latin typeface="MetricHPE" panose="020B0503030202060203" pitchFamily="34" charset="7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86513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with Dark Pictur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Date"/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284397" y="4577983"/>
            <a:ext cx="5489578" cy="339214"/>
          </a:xfrm>
        </p:spPr>
        <p:txBody>
          <a:bodyPr lIns="91440" tIns="91440" rIns="91440" bIns="91440">
            <a:noAutofit/>
          </a:bodyPr>
          <a:lstStyle>
            <a:lvl1pPr marL="0" indent="0">
              <a:spcBef>
                <a:spcPts val="0"/>
              </a:spcBef>
              <a:buNone/>
              <a:defRPr sz="2200" baseline="0">
                <a:solidFill>
                  <a:schemeClr val="bg1"/>
                </a:solidFill>
                <a:latin typeface="+mn-lt"/>
              </a:defRPr>
            </a:lvl1pPr>
            <a:lvl2pPr marL="0" indent="0">
              <a:spcBef>
                <a:spcPts val="0"/>
              </a:spcBef>
              <a:buNone/>
              <a:defRPr sz="2400"/>
            </a:lvl2pPr>
            <a:lvl3pPr marL="0" indent="0">
              <a:spcBef>
                <a:spcPts val="0"/>
              </a:spcBef>
              <a:buNone/>
              <a:defRPr sz="2400"/>
            </a:lvl3pPr>
            <a:lvl4pPr marL="0" indent="0">
              <a:spcBef>
                <a:spcPts val="0"/>
              </a:spcBef>
              <a:buNone/>
              <a:defRPr sz="2400"/>
            </a:lvl4pPr>
            <a:lvl5pPr marL="0" indent="0">
              <a:spcBef>
                <a:spcPts val="0"/>
              </a:spcBef>
              <a:buNone/>
              <a:defRPr sz="2400"/>
            </a:lvl5pPr>
            <a:lvl6pPr marL="0" indent="0">
              <a:spcBef>
                <a:spcPts val="0"/>
              </a:spcBef>
              <a:buNone/>
              <a:defRPr sz="2400"/>
            </a:lvl6pPr>
            <a:lvl7pPr marL="0" indent="0">
              <a:spcBef>
                <a:spcPts val="0"/>
              </a:spcBef>
              <a:buNone/>
              <a:defRPr sz="2400"/>
            </a:lvl7pPr>
            <a:lvl8pPr marL="0" indent="0">
              <a:spcBef>
                <a:spcPts val="0"/>
              </a:spcBef>
              <a:buNone/>
              <a:defRPr sz="2400"/>
            </a:lvl8pPr>
            <a:lvl9pPr marL="0" indent="0">
              <a:spcBef>
                <a:spcPts val="0"/>
              </a:spcBef>
              <a:buNone/>
              <a:defRPr sz="2400"/>
            </a:lvl9pPr>
          </a:lstStyle>
          <a:p>
            <a:pPr lvl="0"/>
            <a:r>
              <a:rPr lang="en-US" dirty="0"/>
              <a:t>Month day, year</a:t>
            </a:r>
          </a:p>
        </p:txBody>
      </p:sp>
      <p:sp>
        <p:nvSpPr>
          <p:cNvPr id="16" name="Subtitle"/>
          <p:cNvSpPr>
            <a:spLocks noGrp="1"/>
          </p:cNvSpPr>
          <p:nvPr userDrawn="1">
            <p:ph type="subTitle" idx="1" hasCustomPrompt="1"/>
          </p:nvPr>
        </p:nvSpPr>
        <p:spPr>
          <a:xfrm>
            <a:off x="284397" y="4133088"/>
            <a:ext cx="8229600" cy="438912"/>
          </a:xfrm>
        </p:spPr>
        <p:txBody>
          <a:bodyPr lIns="91440" tIns="91440" rIns="91440" bIns="91440">
            <a:noAutofit/>
          </a:bodyPr>
          <a:lstStyle>
            <a:lvl1pPr marL="0" indent="0" algn="l">
              <a:spcBef>
                <a:spcPts val="0"/>
              </a:spcBef>
              <a:buNone/>
              <a:defRPr sz="320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Speaker name and title</a:t>
            </a:r>
          </a:p>
        </p:txBody>
      </p:sp>
      <p:sp>
        <p:nvSpPr>
          <p:cNvPr id="18" name="Bar"/>
          <p:cNvSpPr/>
          <p:nvPr userDrawn="1"/>
        </p:nvSpPr>
        <p:spPr>
          <a:xfrm>
            <a:off x="379647" y="3890957"/>
            <a:ext cx="530283" cy="54864"/>
          </a:xfrm>
          <a:prstGeom prst="rect">
            <a:avLst/>
          </a:prstGeom>
          <a:solidFill>
            <a:srgbClr val="01A9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88421"/>
            <a:endParaRPr lang="en-US" sz="2150" dirty="0">
              <a:solidFill>
                <a:prstClr val="white"/>
              </a:solidFill>
              <a:latin typeface="MetricHPE" panose="020B0503030202060203" pitchFamily="34" charset="-18"/>
            </a:endParaRPr>
          </a:p>
        </p:txBody>
      </p:sp>
      <p:sp>
        <p:nvSpPr>
          <p:cNvPr id="15" name="Title"/>
          <p:cNvSpPr>
            <a:spLocks noGrp="1"/>
          </p:cNvSpPr>
          <p:nvPr userDrawn="1">
            <p:ph type="title" hasCustomPrompt="1"/>
          </p:nvPr>
        </p:nvSpPr>
        <p:spPr>
          <a:xfrm>
            <a:off x="284397" y="1869197"/>
            <a:ext cx="11423555" cy="1905000"/>
          </a:xfrm>
        </p:spPr>
        <p:txBody>
          <a:bodyPr lIns="91440" tIns="91440" rIns="91440" bIns="91440" anchor="b"/>
          <a:lstStyle>
            <a:lvl1pPr>
              <a:lnSpc>
                <a:spcPct val="80000"/>
              </a:lnSpc>
              <a:defRPr sz="44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edit</a:t>
            </a:r>
            <a:br>
              <a:rPr lang="en-US" dirty="0"/>
            </a:br>
            <a:r>
              <a:rPr lang="en-US" dirty="0"/>
              <a:t>master title style</a:t>
            </a:r>
          </a:p>
        </p:txBody>
      </p:sp>
      <p:sp>
        <p:nvSpPr>
          <p:cNvPr id="7" name="Footer Placeholder">
            <a:extLst>
              <a:ext uri="{FF2B5EF4-FFF2-40B4-BE49-F238E27FC236}">
                <a16:creationId xmlns:a16="http://schemas.microsoft.com/office/drawing/2014/main" id="{DD0DBAFB-7047-4B08-B7ED-CB050B7FBB50}"/>
              </a:ext>
            </a:extLst>
          </p:cNvPr>
          <p:cNvSpPr>
            <a:spLocks noGrp="1"/>
          </p:cNvSpPr>
          <p:nvPr userDrawn="1">
            <p:ph type="ftr" sz="quarter" idx="14"/>
          </p:nvPr>
        </p:nvSpPr>
        <p:spPr>
          <a:xfrm>
            <a:off x="4374720" y="6129337"/>
            <a:ext cx="7481160" cy="411581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Confidential | Authorized HPE Partner Use Only</a:t>
            </a:r>
            <a:endParaRPr lang="en-US" dirty="0"/>
          </a:p>
        </p:txBody>
      </p:sp>
      <p:grpSp>
        <p:nvGrpSpPr>
          <p:cNvPr id="10" name="Logo">
            <a:extLst>
              <a:ext uri="{FF2B5EF4-FFF2-40B4-BE49-F238E27FC236}">
                <a16:creationId xmlns:a16="http://schemas.microsoft.com/office/drawing/2014/main" id="{A3C61050-E60B-4FC2-8361-B75DC38392A3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393523" y="381956"/>
            <a:ext cx="2218745" cy="893759"/>
            <a:chOff x="393523" y="381956"/>
            <a:chExt cx="2218745" cy="893759"/>
          </a:xfrm>
        </p:grpSpPr>
        <p:sp>
          <p:nvSpPr>
            <p:cNvPr id="13" name="Element"/>
            <p:cNvSpPr>
              <a:spLocks noEditPoints="1"/>
            </p:cNvSpPr>
            <p:nvPr/>
          </p:nvSpPr>
          <p:spPr bwMode="auto">
            <a:xfrm>
              <a:off x="393523" y="381956"/>
              <a:ext cx="759854" cy="211008"/>
            </a:xfrm>
            <a:custGeom>
              <a:avLst/>
              <a:gdLst>
                <a:gd name="T0" fmla="*/ 0 w 1087"/>
                <a:gd name="T1" fmla="*/ 0 h 314"/>
                <a:gd name="T2" fmla="*/ 0 w 1087"/>
                <a:gd name="T3" fmla="*/ 314 h 314"/>
                <a:gd name="T4" fmla="*/ 0 w 1087"/>
                <a:gd name="T5" fmla="*/ 314 h 314"/>
                <a:gd name="T6" fmla="*/ 1087 w 1087"/>
                <a:gd name="T7" fmla="*/ 314 h 314"/>
                <a:gd name="T8" fmla="*/ 1087 w 1087"/>
                <a:gd name="T9" fmla="*/ 0 h 314"/>
                <a:gd name="T10" fmla="*/ 0 w 1087"/>
                <a:gd name="T11" fmla="*/ 0 h 314"/>
                <a:gd name="T12" fmla="*/ 1018 w 1087"/>
                <a:gd name="T13" fmla="*/ 245 h 314"/>
                <a:gd name="T14" fmla="*/ 69 w 1087"/>
                <a:gd name="T15" fmla="*/ 245 h 314"/>
                <a:gd name="T16" fmla="*/ 69 w 1087"/>
                <a:gd name="T17" fmla="*/ 69 h 314"/>
                <a:gd name="T18" fmla="*/ 1018 w 1087"/>
                <a:gd name="T19" fmla="*/ 69 h 314"/>
                <a:gd name="T20" fmla="*/ 1018 w 1087"/>
                <a:gd name="T21" fmla="*/ 245 h 314"/>
                <a:gd name="T22" fmla="*/ 1018 w 1087"/>
                <a:gd name="T23" fmla="*/ 245 h 3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87" h="314">
                  <a:moveTo>
                    <a:pt x="0" y="0"/>
                  </a:moveTo>
                  <a:lnTo>
                    <a:pt x="0" y="314"/>
                  </a:lnTo>
                  <a:lnTo>
                    <a:pt x="0" y="314"/>
                  </a:lnTo>
                  <a:lnTo>
                    <a:pt x="1087" y="314"/>
                  </a:lnTo>
                  <a:lnTo>
                    <a:pt x="1087" y="0"/>
                  </a:lnTo>
                  <a:lnTo>
                    <a:pt x="0" y="0"/>
                  </a:lnTo>
                  <a:close/>
                  <a:moveTo>
                    <a:pt x="1018" y="245"/>
                  </a:moveTo>
                  <a:lnTo>
                    <a:pt x="69" y="245"/>
                  </a:lnTo>
                  <a:lnTo>
                    <a:pt x="69" y="69"/>
                  </a:lnTo>
                  <a:lnTo>
                    <a:pt x="1018" y="69"/>
                  </a:lnTo>
                  <a:lnTo>
                    <a:pt x="1018" y="245"/>
                  </a:lnTo>
                  <a:lnTo>
                    <a:pt x="1018" y="245"/>
                  </a:lnTo>
                  <a:close/>
                </a:path>
              </a:pathLst>
            </a:custGeom>
            <a:solidFill>
              <a:srgbClr val="01A98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1" i="0" dirty="0">
                <a:latin typeface="MetricHPE" panose="020B0503030202060203" pitchFamily="34" charset="77"/>
              </a:endParaRPr>
            </a:p>
          </p:txBody>
        </p:sp>
        <p:sp>
          <p:nvSpPr>
            <p:cNvPr id="14" name="Wordmark"/>
            <p:cNvSpPr>
              <a:spLocks noEditPoints="1"/>
            </p:cNvSpPr>
            <p:nvPr/>
          </p:nvSpPr>
          <p:spPr bwMode="auto">
            <a:xfrm>
              <a:off x="393523" y="730052"/>
              <a:ext cx="2218745" cy="545663"/>
            </a:xfrm>
            <a:custGeom>
              <a:avLst/>
              <a:gdLst>
                <a:gd name="T0" fmla="*/ 80 w 1341"/>
                <a:gd name="T1" fmla="*/ 52 h 342"/>
                <a:gd name="T2" fmla="*/ 29 w 1341"/>
                <a:gd name="T3" fmla="*/ 77 h 342"/>
                <a:gd name="T4" fmla="*/ 212 w 1341"/>
                <a:gd name="T5" fmla="*/ 93 h 342"/>
                <a:gd name="T6" fmla="*/ 174 w 1341"/>
                <a:gd name="T7" fmla="*/ 134 h 342"/>
                <a:gd name="T8" fmla="*/ 272 w 1341"/>
                <a:gd name="T9" fmla="*/ 132 h 342"/>
                <a:gd name="T10" fmla="*/ 276 w 1341"/>
                <a:gd name="T11" fmla="*/ 38 h 342"/>
                <a:gd name="T12" fmla="*/ 327 w 1341"/>
                <a:gd name="T13" fmla="*/ 132 h 342"/>
                <a:gd name="T14" fmla="*/ 398 w 1341"/>
                <a:gd name="T15" fmla="*/ 0 h 342"/>
                <a:gd name="T16" fmla="*/ 402 w 1341"/>
                <a:gd name="T17" fmla="*/ 134 h 342"/>
                <a:gd name="T18" fmla="*/ 448 w 1341"/>
                <a:gd name="T19" fmla="*/ 93 h 342"/>
                <a:gd name="T20" fmla="*/ 448 w 1341"/>
                <a:gd name="T21" fmla="*/ 74 h 342"/>
                <a:gd name="T22" fmla="*/ 642 w 1341"/>
                <a:gd name="T23" fmla="*/ 60 h 342"/>
                <a:gd name="T24" fmla="*/ 642 w 1341"/>
                <a:gd name="T25" fmla="*/ 131 h 342"/>
                <a:gd name="T26" fmla="*/ 570 w 1341"/>
                <a:gd name="T27" fmla="*/ 111 h 342"/>
                <a:gd name="T28" fmla="*/ 530 w 1341"/>
                <a:gd name="T29" fmla="*/ 60 h 342"/>
                <a:gd name="T30" fmla="*/ 558 w 1341"/>
                <a:gd name="T31" fmla="*/ 38 h 342"/>
                <a:gd name="T32" fmla="*/ 738 w 1341"/>
                <a:gd name="T33" fmla="*/ 89 h 342"/>
                <a:gd name="T34" fmla="*/ 787 w 1341"/>
                <a:gd name="T35" fmla="*/ 45 h 342"/>
                <a:gd name="T36" fmla="*/ 736 w 1341"/>
                <a:gd name="T37" fmla="*/ 65 h 342"/>
                <a:gd name="T38" fmla="*/ 848 w 1341"/>
                <a:gd name="T39" fmla="*/ 73 h 342"/>
                <a:gd name="T40" fmla="*/ 876 w 1341"/>
                <a:gd name="T41" fmla="*/ 73 h 342"/>
                <a:gd name="T42" fmla="*/ 833 w 1341"/>
                <a:gd name="T43" fmla="*/ 91 h 342"/>
                <a:gd name="T44" fmla="*/ 965 w 1341"/>
                <a:gd name="T45" fmla="*/ 43 h 342"/>
                <a:gd name="T46" fmla="*/ 964 w 1341"/>
                <a:gd name="T47" fmla="*/ 103 h 342"/>
                <a:gd name="T48" fmla="*/ 1010 w 1341"/>
                <a:gd name="T49" fmla="*/ 132 h 342"/>
                <a:gd name="T50" fmla="*/ 1070 w 1341"/>
                <a:gd name="T51" fmla="*/ 38 h 342"/>
                <a:gd name="T52" fmla="*/ 1010 w 1341"/>
                <a:gd name="T53" fmla="*/ 89 h 342"/>
                <a:gd name="T54" fmla="*/ 1133 w 1341"/>
                <a:gd name="T55" fmla="*/ 73 h 342"/>
                <a:gd name="T56" fmla="*/ 1160 w 1341"/>
                <a:gd name="T57" fmla="*/ 73 h 342"/>
                <a:gd name="T58" fmla="*/ 1117 w 1341"/>
                <a:gd name="T59" fmla="*/ 91 h 342"/>
                <a:gd name="T60" fmla="*/ 1239 w 1341"/>
                <a:gd name="T61" fmla="*/ 39 h 342"/>
                <a:gd name="T62" fmla="*/ 1180 w 1341"/>
                <a:gd name="T63" fmla="*/ 132 h 342"/>
                <a:gd name="T64" fmla="*/ 1246 w 1341"/>
                <a:gd name="T65" fmla="*/ 85 h 342"/>
                <a:gd name="T66" fmla="*/ 1314 w 1341"/>
                <a:gd name="T67" fmla="*/ 132 h 342"/>
                <a:gd name="T68" fmla="*/ 1295 w 1341"/>
                <a:gd name="T69" fmla="*/ 110 h 342"/>
                <a:gd name="T70" fmla="*/ 18 w 1341"/>
                <a:gd name="T71" fmla="*/ 231 h 342"/>
                <a:gd name="T72" fmla="*/ 81 w 1341"/>
                <a:gd name="T73" fmla="*/ 307 h 342"/>
                <a:gd name="T74" fmla="*/ 164 w 1341"/>
                <a:gd name="T75" fmla="*/ 307 h 342"/>
                <a:gd name="T76" fmla="*/ 103 w 1341"/>
                <a:gd name="T77" fmla="*/ 214 h 342"/>
                <a:gd name="T78" fmla="*/ 252 w 1341"/>
                <a:gd name="T79" fmla="*/ 229 h 342"/>
                <a:gd name="T80" fmla="*/ 252 w 1341"/>
                <a:gd name="T81" fmla="*/ 307 h 342"/>
                <a:gd name="T82" fmla="*/ 211 w 1341"/>
                <a:gd name="T83" fmla="*/ 214 h 342"/>
                <a:gd name="T84" fmla="*/ 305 w 1341"/>
                <a:gd name="T85" fmla="*/ 212 h 342"/>
                <a:gd name="T86" fmla="*/ 338 w 1341"/>
                <a:gd name="T87" fmla="*/ 285 h 342"/>
                <a:gd name="T88" fmla="*/ 281 w 1341"/>
                <a:gd name="T89" fmla="*/ 251 h 342"/>
                <a:gd name="T90" fmla="*/ 403 w 1341"/>
                <a:gd name="T91" fmla="*/ 229 h 342"/>
                <a:gd name="T92" fmla="*/ 382 w 1341"/>
                <a:gd name="T93" fmla="*/ 228 h 342"/>
                <a:gd name="T94" fmla="*/ 430 w 1341"/>
                <a:gd name="T95" fmla="*/ 342 h 342"/>
                <a:gd name="T96" fmla="*/ 498 w 1341"/>
                <a:gd name="T97" fmla="*/ 260 h 342"/>
                <a:gd name="T98" fmla="*/ 577 w 1341"/>
                <a:gd name="T99" fmla="*/ 212 h 342"/>
                <a:gd name="T100" fmla="*/ 554 w 1341"/>
                <a:gd name="T101" fmla="*/ 307 h 342"/>
                <a:gd name="T102" fmla="*/ 623 w 1341"/>
                <a:gd name="T103" fmla="*/ 187 h 342"/>
                <a:gd name="T104" fmla="*/ 621 w 1341"/>
                <a:gd name="T105" fmla="*/ 307 h 342"/>
                <a:gd name="T106" fmla="*/ 644 w 1341"/>
                <a:gd name="T107" fmla="*/ 300 h 342"/>
                <a:gd name="T108" fmla="*/ 644 w 1341"/>
                <a:gd name="T109" fmla="*/ 240 h 342"/>
                <a:gd name="T110" fmla="*/ 661 w 1341"/>
                <a:gd name="T111" fmla="*/ 238 h 342"/>
                <a:gd name="T112" fmla="*/ 807 w 1341"/>
                <a:gd name="T113" fmla="*/ 266 h 342"/>
                <a:gd name="T114" fmla="*/ 772 w 1341"/>
                <a:gd name="T115" fmla="*/ 309 h 3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341" h="342">
                  <a:moveTo>
                    <a:pt x="29" y="132"/>
                  </a:moveTo>
                  <a:cubicBezTo>
                    <a:pt x="0" y="132"/>
                    <a:pt x="0" y="132"/>
                    <a:pt x="0" y="13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9" y="52"/>
                    <a:pt x="29" y="52"/>
                    <a:pt x="29" y="52"/>
                  </a:cubicBezTo>
                  <a:cubicBezTo>
                    <a:pt x="80" y="52"/>
                    <a:pt x="80" y="52"/>
                    <a:pt x="80" y="52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09" y="132"/>
                    <a:pt x="109" y="132"/>
                    <a:pt x="109" y="132"/>
                  </a:cubicBezTo>
                  <a:cubicBezTo>
                    <a:pt x="80" y="132"/>
                    <a:pt x="80" y="132"/>
                    <a:pt x="80" y="132"/>
                  </a:cubicBezTo>
                  <a:cubicBezTo>
                    <a:pt x="80" y="77"/>
                    <a:pt x="80" y="77"/>
                    <a:pt x="80" y="77"/>
                  </a:cubicBezTo>
                  <a:cubicBezTo>
                    <a:pt x="29" y="77"/>
                    <a:pt x="29" y="77"/>
                    <a:pt x="29" y="77"/>
                  </a:cubicBezTo>
                  <a:lnTo>
                    <a:pt x="29" y="132"/>
                  </a:lnTo>
                  <a:close/>
                  <a:moveTo>
                    <a:pt x="174" y="134"/>
                  </a:moveTo>
                  <a:cubicBezTo>
                    <a:pt x="145" y="134"/>
                    <a:pt x="125" y="116"/>
                    <a:pt x="125" y="85"/>
                  </a:cubicBezTo>
                  <a:cubicBezTo>
                    <a:pt x="125" y="56"/>
                    <a:pt x="144" y="36"/>
                    <a:pt x="170" y="36"/>
                  </a:cubicBezTo>
                  <a:cubicBezTo>
                    <a:pt x="198" y="36"/>
                    <a:pt x="212" y="55"/>
                    <a:pt x="212" y="83"/>
                  </a:cubicBezTo>
                  <a:cubicBezTo>
                    <a:pt x="212" y="93"/>
                    <a:pt x="212" y="93"/>
                    <a:pt x="212" y="93"/>
                  </a:cubicBezTo>
                  <a:cubicBezTo>
                    <a:pt x="152" y="93"/>
                    <a:pt x="152" y="93"/>
                    <a:pt x="152" y="93"/>
                  </a:cubicBezTo>
                  <a:cubicBezTo>
                    <a:pt x="155" y="108"/>
                    <a:pt x="167" y="112"/>
                    <a:pt x="178" y="112"/>
                  </a:cubicBezTo>
                  <a:cubicBezTo>
                    <a:pt x="188" y="112"/>
                    <a:pt x="195" y="110"/>
                    <a:pt x="204" y="104"/>
                  </a:cubicBezTo>
                  <a:cubicBezTo>
                    <a:pt x="205" y="104"/>
                    <a:pt x="205" y="104"/>
                    <a:pt x="205" y="104"/>
                  </a:cubicBezTo>
                  <a:cubicBezTo>
                    <a:pt x="205" y="126"/>
                    <a:pt x="205" y="126"/>
                    <a:pt x="205" y="126"/>
                  </a:cubicBezTo>
                  <a:cubicBezTo>
                    <a:pt x="198" y="131"/>
                    <a:pt x="187" y="134"/>
                    <a:pt x="174" y="134"/>
                  </a:cubicBezTo>
                  <a:close/>
                  <a:moveTo>
                    <a:pt x="152" y="74"/>
                  </a:moveTo>
                  <a:cubicBezTo>
                    <a:pt x="186" y="74"/>
                    <a:pt x="186" y="74"/>
                    <a:pt x="186" y="74"/>
                  </a:cubicBezTo>
                  <a:cubicBezTo>
                    <a:pt x="186" y="64"/>
                    <a:pt x="182" y="58"/>
                    <a:pt x="170" y="58"/>
                  </a:cubicBezTo>
                  <a:cubicBezTo>
                    <a:pt x="162" y="58"/>
                    <a:pt x="155" y="61"/>
                    <a:pt x="152" y="74"/>
                  </a:cubicBezTo>
                  <a:close/>
                  <a:moveTo>
                    <a:pt x="287" y="77"/>
                  </a:moveTo>
                  <a:cubicBezTo>
                    <a:pt x="272" y="132"/>
                    <a:pt x="272" y="132"/>
                    <a:pt x="272" y="132"/>
                  </a:cubicBezTo>
                  <a:cubicBezTo>
                    <a:pt x="247" y="132"/>
                    <a:pt x="247" y="132"/>
                    <a:pt x="247" y="132"/>
                  </a:cubicBezTo>
                  <a:cubicBezTo>
                    <a:pt x="218" y="39"/>
                    <a:pt x="218" y="39"/>
                    <a:pt x="218" y="39"/>
                  </a:cubicBezTo>
                  <a:cubicBezTo>
                    <a:pt x="218" y="38"/>
                    <a:pt x="218" y="38"/>
                    <a:pt x="218" y="38"/>
                  </a:cubicBezTo>
                  <a:cubicBezTo>
                    <a:pt x="246" y="38"/>
                    <a:pt x="246" y="38"/>
                    <a:pt x="246" y="38"/>
                  </a:cubicBezTo>
                  <a:cubicBezTo>
                    <a:pt x="261" y="93"/>
                    <a:pt x="261" y="93"/>
                    <a:pt x="261" y="93"/>
                  </a:cubicBezTo>
                  <a:cubicBezTo>
                    <a:pt x="276" y="38"/>
                    <a:pt x="276" y="38"/>
                    <a:pt x="276" y="38"/>
                  </a:cubicBezTo>
                  <a:cubicBezTo>
                    <a:pt x="298" y="38"/>
                    <a:pt x="298" y="38"/>
                    <a:pt x="298" y="38"/>
                  </a:cubicBezTo>
                  <a:cubicBezTo>
                    <a:pt x="313" y="93"/>
                    <a:pt x="313" y="93"/>
                    <a:pt x="313" y="93"/>
                  </a:cubicBezTo>
                  <a:cubicBezTo>
                    <a:pt x="329" y="38"/>
                    <a:pt x="329" y="38"/>
                    <a:pt x="329" y="38"/>
                  </a:cubicBezTo>
                  <a:cubicBezTo>
                    <a:pt x="355" y="38"/>
                    <a:pt x="355" y="38"/>
                    <a:pt x="355" y="38"/>
                  </a:cubicBezTo>
                  <a:cubicBezTo>
                    <a:pt x="355" y="39"/>
                    <a:pt x="355" y="39"/>
                    <a:pt x="355" y="39"/>
                  </a:cubicBezTo>
                  <a:cubicBezTo>
                    <a:pt x="327" y="132"/>
                    <a:pt x="327" y="132"/>
                    <a:pt x="327" y="132"/>
                  </a:cubicBezTo>
                  <a:cubicBezTo>
                    <a:pt x="302" y="132"/>
                    <a:pt x="302" y="132"/>
                    <a:pt x="302" y="132"/>
                  </a:cubicBezTo>
                  <a:lnTo>
                    <a:pt x="287" y="77"/>
                  </a:lnTo>
                  <a:close/>
                  <a:moveTo>
                    <a:pt x="402" y="134"/>
                  </a:moveTo>
                  <a:cubicBezTo>
                    <a:pt x="379" y="134"/>
                    <a:pt x="370" y="125"/>
                    <a:pt x="370" y="104"/>
                  </a:cubicBezTo>
                  <a:cubicBezTo>
                    <a:pt x="370" y="0"/>
                    <a:pt x="370" y="0"/>
                    <a:pt x="370" y="0"/>
                  </a:cubicBezTo>
                  <a:cubicBezTo>
                    <a:pt x="398" y="0"/>
                    <a:pt x="398" y="0"/>
                    <a:pt x="398" y="0"/>
                  </a:cubicBezTo>
                  <a:cubicBezTo>
                    <a:pt x="398" y="102"/>
                    <a:pt x="398" y="102"/>
                    <a:pt x="398" y="102"/>
                  </a:cubicBezTo>
                  <a:cubicBezTo>
                    <a:pt x="398" y="108"/>
                    <a:pt x="400" y="111"/>
                    <a:pt x="406" y="111"/>
                  </a:cubicBezTo>
                  <a:cubicBezTo>
                    <a:pt x="408" y="111"/>
                    <a:pt x="410" y="110"/>
                    <a:pt x="412" y="109"/>
                  </a:cubicBezTo>
                  <a:cubicBezTo>
                    <a:pt x="413" y="109"/>
                    <a:pt x="413" y="109"/>
                    <a:pt x="413" y="109"/>
                  </a:cubicBezTo>
                  <a:cubicBezTo>
                    <a:pt x="413" y="132"/>
                    <a:pt x="413" y="132"/>
                    <a:pt x="413" y="132"/>
                  </a:cubicBezTo>
                  <a:cubicBezTo>
                    <a:pt x="410" y="133"/>
                    <a:pt x="406" y="134"/>
                    <a:pt x="402" y="134"/>
                  </a:cubicBezTo>
                  <a:close/>
                  <a:moveTo>
                    <a:pt x="469" y="134"/>
                  </a:moveTo>
                  <a:cubicBezTo>
                    <a:pt x="440" y="134"/>
                    <a:pt x="420" y="116"/>
                    <a:pt x="420" y="85"/>
                  </a:cubicBezTo>
                  <a:cubicBezTo>
                    <a:pt x="420" y="56"/>
                    <a:pt x="440" y="36"/>
                    <a:pt x="465" y="36"/>
                  </a:cubicBezTo>
                  <a:cubicBezTo>
                    <a:pt x="494" y="36"/>
                    <a:pt x="507" y="55"/>
                    <a:pt x="507" y="83"/>
                  </a:cubicBezTo>
                  <a:cubicBezTo>
                    <a:pt x="507" y="93"/>
                    <a:pt x="507" y="93"/>
                    <a:pt x="507" y="93"/>
                  </a:cubicBezTo>
                  <a:cubicBezTo>
                    <a:pt x="448" y="93"/>
                    <a:pt x="448" y="93"/>
                    <a:pt x="448" y="93"/>
                  </a:cubicBezTo>
                  <a:cubicBezTo>
                    <a:pt x="451" y="108"/>
                    <a:pt x="462" y="112"/>
                    <a:pt x="474" y="112"/>
                  </a:cubicBezTo>
                  <a:cubicBezTo>
                    <a:pt x="484" y="112"/>
                    <a:pt x="491" y="110"/>
                    <a:pt x="500" y="104"/>
                  </a:cubicBezTo>
                  <a:cubicBezTo>
                    <a:pt x="501" y="104"/>
                    <a:pt x="501" y="104"/>
                    <a:pt x="501" y="104"/>
                  </a:cubicBezTo>
                  <a:cubicBezTo>
                    <a:pt x="501" y="126"/>
                    <a:pt x="501" y="126"/>
                    <a:pt x="501" y="126"/>
                  </a:cubicBezTo>
                  <a:cubicBezTo>
                    <a:pt x="493" y="131"/>
                    <a:pt x="482" y="134"/>
                    <a:pt x="469" y="134"/>
                  </a:cubicBezTo>
                  <a:close/>
                  <a:moveTo>
                    <a:pt x="448" y="74"/>
                  </a:moveTo>
                  <a:cubicBezTo>
                    <a:pt x="482" y="74"/>
                    <a:pt x="482" y="74"/>
                    <a:pt x="482" y="74"/>
                  </a:cubicBezTo>
                  <a:cubicBezTo>
                    <a:pt x="481" y="64"/>
                    <a:pt x="477" y="58"/>
                    <a:pt x="466" y="58"/>
                  </a:cubicBezTo>
                  <a:cubicBezTo>
                    <a:pt x="457" y="58"/>
                    <a:pt x="450" y="61"/>
                    <a:pt x="448" y="74"/>
                  </a:cubicBezTo>
                  <a:close/>
                  <a:moveTo>
                    <a:pt x="622" y="38"/>
                  </a:moveTo>
                  <a:cubicBezTo>
                    <a:pt x="642" y="38"/>
                    <a:pt x="642" y="38"/>
                    <a:pt x="642" y="38"/>
                  </a:cubicBezTo>
                  <a:cubicBezTo>
                    <a:pt x="642" y="60"/>
                    <a:pt x="642" y="60"/>
                    <a:pt x="642" y="60"/>
                  </a:cubicBezTo>
                  <a:cubicBezTo>
                    <a:pt x="622" y="60"/>
                    <a:pt x="622" y="60"/>
                    <a:pt x="622" y="60"/>
                  </a:cubicBezTo>
                  <a:cubicBezTo>
                    <a:pt x="622" y="99"/>
                    <a:pt x="622" y="99"/>
                    <a:pt x="622" y="99"/>
                  </a:cubicBezTo>
                  <a:cubicBezTo>
                    <a:pt x="622" y="107"/>
                    <a:pt x="625" y="111"/>
                    <a:pt x="633" y="111"/>
                  </a:cubicBezTo>
                  <a:cubicBezTo>
                    <a:pt x="636" y="111"/>
                    <a:pt x="639" y="110"/>
                    <a:pt x="642" y="109"/>
                  </a:cubicBezTo>
                  <a:cubicBezTo>
                    <a:pt x="642" y="109"/>
                    <a:pt x="642" y="109"/>
                    <a:pt x="642" y="109"/>
                  </a:cubicBezTo>
                  <a:cubicBezTo>
                    <a:pt x="642" y="131"/>
                    <a:pt x="642" y="131"/>
                    <a:pt x="642" y="131"/>
                  </a:cubicBezTo>
                  <a:cubicBezTo>
                    <a:pt x="639" y="132"/>
                    <a:pt x="633" y="134"/>
                    <a:pt x="625" y="134"/>
                  </a:cubicBezTo>
                  <a:cubicBezTo>
                    <a:pt x="603" y="134"/>
                    <a:pt x="594" y="124"/>
                    <a:pt x="594" y="100"/>
                  </a:cubicBezTo>
                  <a:cubicBezTo>
                    <a:pt x="594" y="60"/>
                    <a:pt x="594" y="60"/>
                    <a:pt x="594" y="60"/>
                  </a:cubicBezTo>
                  <a:cubicBezTo>
                    <a:pt x="558" y="60"/>
                    <a:pt x="558" y="60"/>
                    <a:pt x="558" y="60"/>
                  </a:cubicBezTo>
                  <a:cubicBezTo>
                    <a:pt x="558" y="99"/>
                    <a:pt x="558" y="99"/>
                    <a:pt x="558" y="99"/>
                  </a:cubicBezTo>
                  <a:cubicBezTo>
                    <a:pt x="558" y="107"/>
                    <a:pt x="561" y="111"/>
                    <a:pt x="570" y="111"/>
                  </a:cubicBezTo>
                  <a:cubicBezTo>
                    <a:pt x="572" y="111"/>
                    <a:pt x="575" y="110"/>
                    <a:pt x="578" y="109"/>
                  </a:cubicBezTo>
                  <a:cubicBezTo>
                    <a:pt x="579" y="109"/>
                    <a:pt x="579" y="109"/>
                    <a:pt x="579" y="109"/>
                  </a:cubicBezTo>
                  <a:cubicBezTo>
                    <a:pt x="579" y="131"/>
                    <a:pt x="579" y="131"/>
                    <a:pt x="579" y="131"/>
                  </a:cubicBezTo>
                  <a:cubicBezTo>
                    <a:pt x="575" y="132"/>
                    <a:pt x="570" y="134"/>
                    <a:pt x="562" y="134"/>
                  </a:cubicBezTo>
                  <a:cubicBezTo>
                    <a:pt x="539" y="134"/>
                    <a:pt x="530" y="124"/>
                    <a:pt x="530" y="100"/>
                  </a:cubicBezTo>
                  <a:cubicBezTo>
                    <a:pt x="530" y="60"/>
                    <a:pt x="530" y="60"/>
                    <a:pt x="530" y="60"/>
                  </a:cubicBezTo>
                  <a:cubicBezTo>
                    <a:pt x="516" y="60"/>
                    <a:pt x="516" y="60"/>
                    <a:pt x="516" y="60"/>
                  </a:cubicBezTo>
                  <a:cubicBezTo>
                    <a:pt x="516" y="38"/>
                    <a:pt x="516" y="38"/>
                    <a:pt x="516" y="38"/>
                  </a:cubicBezTo>
                  <a:cubicBezTo>
                    <a:pt x="530" y="38"/>
                    <a:pt x="530" y="38"/>
                    <a:pt x="530" y="38"/>
                  </a:cubicBezTo>
                  <a:cubicBezTo>
                    <a:pt x="530" y="12"/>
                    <a:pt x="530" y="12"/>
                    <a:pt x="530" y="12"/>
                  </a:cubicBezTo>
                  <a:cubicBezTo>
                    <a:pt x="558" y="12"/>
                    <a:pt x="558" y="12"/>
                    <a:pt x="558" y="12"/>
                  </a:cubicBezTo>
                  <a:cubicBezTo>
                    <a:pt x="558" y="38"/>
                    <a:pt x="558" y="38"/>
                    <a:pt x="558" y="38"/>
                  </a:cubicBezTo>
                  <a:cubicBezTo>
                    <a:pt x="594" y="38"/>
                    <a:pt x="594" y="38"/>
                    <a:pt x="594" y="38"/>
                  </a:cubicBezTo>
                  <a:cubicBezTo>
                    <a:pt x="594" y="12"/>
                    <a:pt x="594" y="12"/>
                    <a:pt x="594" y="12"/>
                  </a:cubicBezTo>
                  <a:cubicBezTo>
                    <a:pt x="622" y="12"/>
                    <a:pt x="622" y="12"/>
                    <a:pt x="622" y="12"/>
                  </a:cubicBezTo>
                  <a:cubicBezTo>
                    <a:pt x="622" y="38"/>
                    <a:pt x="622" y="38"/>
                    <a:pt x="622" y="38"/>
                  </a:cubicBezTo>
                  <a:close/>
                  <a:moveTo>
                    <a:pt x="787" y="45"/>
                  </a:moveTo>
                  <a:cubicBezTo>
                    <a:pt x="787" y="73"/>
                    <a:pt x="768" y="89"/>
                    <a:pt x="738" y="89"/>
                  </a:cubicBezTo>
                  <a:cubicBezTo>
                    <a:pt x="718" y="89"/>
                    <a:pt x="718" y="89"/>
                    <a:pt x="718" y="89"/>
                  </a:cubicBezTo>
                  <a:cubicBezTo>
                    <a:pt x="718" y="132"/>
                    <a:pt x="718" y="132"/>
                    <a:pt x="718" y="132"/>
                  </a:cubicBezTo>
                  <a:cubicBezTo>
                    <a:pt x="689" y="132"/>
                    <a:pt x="689" y="132"/>
                    <a:pt x="689" y="132"/>
                  </a:cubicBezTo>
                  <a:cubicBezTo>
                    <a:pt x="689" y="0"/>
                    <a:pt x="689" y="0"/>
                    <a:pt x="689" y="0"/>
                  </a:cubicBezTo>
                  <a:cubicBezTo>
                    <a:pt x="738" y="0"/>
                    <a:pt x="738" y="0"/>
                    <a:pt x="738" y="0"/>
                  </a:cubicBezTo>
                  <a:cubicBezTo>
                    <a:pt x="768" y="0"/>
                    <a:pt x="787" y="16"/>
                    <a:pt x="787" y="45"/>
                  </a:cubicBezTo>
                  <a:close/>
                  <a:moveTo>
                    <a:pt x="736" y="65"/>
                  </a:moveTo>
                  <a:cubicBezTo>
                    <a:pt x="751" y="65"/>
                    <a:pt x="758" y="57"/>
                    <a:pt x="758" y="45"/>
                  </a:cubicBezTo>
                  <a:cubicBezTo>
                    <a:pt x="758" y="33"/>
                    <a:pt x="751" y="24"/>
                    <a:pt x="736" y="24"/>
                  </a:cubicBezTo>
                  <a:cubicBezTo>
                    <a:pt x="718" y="24"/>
                    <a:pt x="718" y="24"/>
                    <a:pt x="718" y="24"/>
                  </a:cubicBezTo>
                  <a:cubicBezTo>
                    <a:pt x="718" y="65"/>
                    <a:pt x="718" y="65"/>
                    <a:pt x="718" y="65"/>
                  </a:cubicBezTo>
                  <a:lnTo>
                    <a:pt x="736" y="65"/>
                  </a:lnTo>
                  <a:close/>
                  <a:moveTo>
                    <a:pt x="849" y="123"/>
                  </a:moveTo>
                  <a:cubicBezTo>
                    <a:pt x="843" y="130"/>
                    <a:pt x="834" y="134"/>
                    <a:pt x="824" y="134"/>
                  </a:cubicBezTo>
                  <a:cubicBezTo>
                    <a:pt x="806" y="134"/>
                    <a:pt x="791" y="122"/>
                    <a:pt x="791" y="103"/>
                  </a:cubicBezTo>
                  <a:cubicBezTo>
                    <a:pt x="791" y="84"/>
                    <a:pt x="806" y="72"/>
                    <a:pt x="827" y="72"/>
                  </a:cubicBezTo>
                  <a:cubicBezTo>
                    <a:pt x="834" y="72"/>
                    <a:pt x="841" y="73"/>
                    <a:pt x="848" y="75"/>
                  </a:cubicBezTo>
                  <a:cubicBezTo>
                    <a:pt x="848" y="73"/>
                    <a:pt x="848" y="73"/>
                    <a:pt x="848" y="73"/>
                  </a:cubicBezTo>
                  <a:cubicBezTo>
                    <a:pt x="848" y="63"/>
                    <a:pt x="842" y="59"/>
                    <a:pt x="827" y="59"/>
                  </a:cubicBezTo>
                  <a:cubicBezTo>
                    <a:pt x="818" y="59"/>
                    <a:pt x="809" y="62"/>
                    <a:pt x="801" y="66"/>
                  </a:cubicBezTo>
                  <a:cubicBezTo>
                    <a:pt x="800" y="66"/>
                    <a:pt x="800" y="66"/>
                    <a:pt x="800" y="66"/>
                  </a:cubicBezTo>
                  <a:cubicBezTo>
                    <a:pt x="800" y="44"/>
                    <a:pt x="800" y="44"/>
                    <a:pt x="800" y="44"/>
                  </a:cubicBezTo>
                  <a:cubicBezTo>
                    <a:pt x="807" y="40"/>
                    <a:pt x="820" y="36"/>
                    <a:pt x="832" y="36"/>
                  </a:cubicBezTo>
                  <a:cubicBezTo>
                    <a:pt x="860" y="36"/>
                    <a:pt x="876" y="49"/>
                    <a:pt x="876" y="73"/>
                  </a:cubicBezTo>
                  <a:cubicBezTo>
                    <a:pt x="876" y="132"/>
                    <a:pt x="876" y="132"/>
                    <a:pt x="876" y="132"/>
                  </a:cubicBezTo>
                  <a:cubicBezTo>
                    <a:pt x="849" y="132"/>
                    <a:pt x="849" y="132"/>
                    <a:pt x="849" y="132"/>
                  </a:cubicBezTo>
                  <a:cubicBezTo>
                    <a:pt x="849" y="123"/>
                    <a:pt x="849" y="123"/>
                    <a:pt x="849" y="123"/>
                  </a:cubicBezTo>
                  <a:close/>
                  <a:moveTo>
                    <a:pt x="848" y="102"/>
                  </a:moveTo>
                  <a:cubicBezTo>
                    <a:pt x="848" y="94"/>
                    <a:pt x="848" y="94"/>
                    <a:pt x="848" y="94"/>
                  </a:cubicBezTo>
                  <a:cubicBezTo>
                    <a:pt x="844" y="92"/>
                    <a:pt x="838" y="91"/>
                    <a:pt x="833" y="91"/>
                  </a:cubicBezTo>
                  <a:cubicBezTo>
                    <a:pt x="823" y="91"/>
                    <a:pt x="818" y="95"/>
                    <a:pt x="818" y="102"/>
                  </a:cubicBezTo>
                  <a:cubicBezTo>
                    <a:pt x="818" y="110"/>
                    <a:pt x="823" y="113"/>
                    <a:pt x="832" y="113"/>
                  </a:cubicBezTo>
                  <a:cubicBezTo>
                    <a:pt x="839" y="113"/>
                    <a:pt x="845" y="109"/>
                    <a:pt x="848" y="102"/>
                  </a:cubicBezTo>
                  <a:close/>
                  <a:moveTo>
                    <a:pt x="890" y="85"/>
                  </a:moveTo>
                  <a:cubicBezTo>
                    <a:pt x="890" y="55"/>
                    <a:pt x="911" y="36"/>
                    <a:pt x="939" y="36"/>
                  </a:cubicBezTo>
                  <a:cubicBezTo>
                    <a:pt x="949" y="36"/>
                    <a:pt x="958" y="38"/>
                    <a:pt x="965" y="43"/>
                  </a:cubicBezTo>
                  <a:cubicBezTo>
                    <a:pt x="965" y="67"/>
                    <a:pt x="965" y="67"/>
                    <a:pt x="965" y="67"/>
                  </a:cubicBezTo>
                  <a:cubicBezTo>
                    <a:pt x="964" y="67"/>
                    <a:pt x="964" y="67"/>
                    <a:pt x="964" y="67"/>
                  </a:cubicBezTo>
                  <a:cubicBezTo>
                    <a:pt x="958" y="62"/>
                    <a:pt x="951" y="60"/>
                    <a:pt x="943" y="60"/>
                  </a:cubicBezTo>
                  <a:cubicBezTo>
                    <a:pt x="929" y="60"/>
                    <a:pt x="918" y="69"/>
                    <a:pt x="918" y="85"/>
                  </a:cubicBezTo>
                  <a:cubicBezTo>
                    <a:pt x="918" y="101"/>
                    <a:pt x="929" y="110"/>
                    <a:pt x="943" y="110"/>
                  </a:cubicBezTo>
                  <a:cubicBezTo>
                    <a:pt x="951" y="110"/>
                    <a:pt x="958" y="108"/>
                    <a:pt x="964" y="103"/>
                  </a:cubicBezTo>
                  <a:cubicBezTo>
                    <a:pt x="965" y="103"/>
                    <a:pt x="965" y="103"/>
                    <a:pt x="965" y="103"/>
                  </a:cubicBezTo>
                  <a:cubicBezTo>
                    <a:pt x="965" y="127"/>
                    <a:pt x="965" y="127"/>
                    <a:pt x="965" y="127"/>
                  </a:cubicBezTo>
                  <a:cubicBezTo>
                    <a:pt x="958" y="132"/>
                    <a:pt x="949" y="134"/>
                    <a:pt x="939" y="134"/>
                  </a:cubicBezTo>
                  <a:cubicBezTo>
                    <a:pt x="911" y="134"/>
                    <a:pt x="890" y="115"/>
                    <a:pt x="890" y="85"/>
                  </a:cubicBezTo>
                  <a:close/>
                  <a:moveTo>
                    <a:pt x="1010" y="89"/>
                  </a:moveTo>
                  <a:cubicBezTo>
                    <a:pt x="1010" y="132"/>
                    <a:pt x="1010" y="132"/>
                    <a:pt x="1010" y="132"/>
                  </a:cubicBezTo>
                  <a:cubicBezTo>
                    <a:pt x="983" y="132"/>
                    <a:pt x="983" y="132"/>
                    <a:pt x="983" y="132"/>
                  </a:cubicBezTo>
                  <a:cubicBezTo>
                    <a:pt x="983" y="0"/>
                    <a:pt x="983" y="0"/>
                    <a:pt x="983" y="0"/>
                  </a:cubicBezTo>
                  <a:cubicBezTo>
                    <a:pt x="1010" y="0"/>
                    <a:pt x="1010" y="0"/>
                    <a:pt x="1010" y="0"/>
                  </a:cubicBezTo>
                  <a:cubicBezTo>
                    <a:pt x="1010" y="75"/>
                    <a:pt x="1010" y="75"/>
                    <a:pt x="1010" y="75"/>
                  </a:cubicBezTo>
                  <a:cubicBezTo>
                    <a:pt x="1039" y="38"/>
                    <a:pt x="1039" y="38"/>
                    <a:pt x="1039" y="38"/>
                  </a:cubicBezTo>
                  <a:cubicBezTo>
                    <a:pt x="1070" y="38"/>
                    <a:pt x="1070" y="38"/>
                    <a:pt x="1070" y="38"/>
                  </a:cubicBezTo>
                  <a:cubicBezTo>
                    <a:pt x="1070" y="39"/>
                    <a:pt x="1070" y="39"/>
                    <a:pt x="1070" y="39"/>
                  </a:cubicBezTo>
                  <a:cubicBezTo>
                    <a:pt x="1036" y="82"/>
                    <a:pt x="1036" y="82"/>
                    <a:pt x="1036" y="82"/>
                  </a:cubicBezTo>
                  <a:cubicBezTo>
                    <a:pt x="1070" y="131"/>
                    <a:pt x="1070" y="131"/>
                    <a:pt x="1070" y="131"/>
                  </a:cubicBezTo>
                  <a:cubicBezTo>
                    <a:pt x="1070" y="132"/>
                    <a:pt x="1070" y="132"/>
                    <a:pt x="1070" y="132"/>
                  </a:cubicBezTo>
                  <a:cubicBezTo>
                    <a:pt x="1038" y="132"/>
                    <a:pt x="1038" y="132"/>
                    <a:pt x="1038" y="132"/>
                  </a:cubicBezTo>
                  <a:lnTo>
                    <a:pt x="1010" y="89"/>
                  </a:lnTo>
                  <a:close/>
                  <a:moveTo>
                    <a:pt x="1133" y="123"/>
                  </a:moveTo>
                  <a:cubicBezTo>
                    <a:pt x="1127" y="130"/>
                    <a:pt x="1118" y="134"/>
                    <a:pt x="1108" y="134"/>
                  </a:cubicBezTo>
                  <a:cubicBezTo>
                    <a:pt x="1090" y="134"/>
                    <a:pt x="1075" y="122"/>
                    <a:pt x="1075" y="103"/>
                  </a:cubicBezTo>
                  <a:cubicBezTo>
                    <a:pt x="1075" y="84"/>
                    <a:pt x="1090" y="72"/>
                    <a:pt x="1112" y="72"/>
                  </a:cubicBezTo>
                  <a:cubicBezTo>
                    <a:pt x="1118" y="72"/>
                    <a:pt x="1125" y="73"/>
                    <a:pt x="1133" y="75"/>
                  </a:cubicBezTo>
                  <a:cubicBezTo>
                    <a:pt x="1133" y="73"/>
                    <a:pt x="1133" y="73"/>
                    <a:pt x="1133" y="73"/>
                  </a:cubicBezTo>
                  <a:cubicBezTo>
                    <a:pt x="1133" y="63"/>
                    <a:pt x="1127" y="59"/>
                    <a:pt x="1112" y="59"/>
                  </a:cubicBezTo>
                  <a:cubicBezTo>
                    <a:pt x="1102" y="59"/>
                    <a:pt x="1093" y="62"/>
                    <a:pt x="1086" y="66"/>
                  </a:cubicBezTo>
                  <a:cubicBezTo>
                    <a:pt x="1084" y="66"/>
                    <a:pt x="1084" y="66"/>
                    <a:pt x="1084" y="66"/>
                  </a:cubicBezTo>
                  <a:cubicBezTo>
                    <a:pt x="1084" y="44"/>
                    <a:pt x="1084" y="44"/>
                    <a:pt x="1084" y="44"/>
                  </a:cubicBezTo>
                  <a:cubicBezTo>
                    <a:pt x="1092" y="40"/>
                    <a:pt x="1104" y="36"/>
                    <a:pt x="1117" y="36"/>
                  </a:cubicBezTo>
                  <a:cubicBezTo>
                    <a:pt x="1145" y="36"/>
                    <a:pt x="1160" y="49"/>
                    <a:pt x="1160" y="73"/>
                  </a:cubicBezTo>
                  <a:cubicBezTo>
                    <a:pt x="1160" y="132"/>
                    <a:pt x="1160" y="132"/>
                    <a:pt x="1160" y="132"/>
                  </a:cubicBezTo>
                  <a:cubicBezTo>
                    <a:pt x="1133" y="132"/>
                    <a:pt x="1133" y="132"/>
                    <a:pt x="1133" y="132"/>
                  </a:cubicBezTo>
                  <a:cubicBezTo>
                    <a:pt x="1133" y="123"/>
                    <a:pt x="1133" y="123"/>
                    <a:pt x="1133" y="123"/>
                  </a:cubicBezTo>
                  <a:close/>
                  <a:moveTo>
                    <a:pt x="1133" y="102"/>
                  </a:moveTo>
                  <a:cubicBezTo>
                    <a:pt x="1133" y="94"/>
                    <a:pt x="1133" y="94"/>
                    <a:pt x="1133" y="94"/>
                  </a:cubicBezTo>
                  <a:cubicBezTo>
                    <a:pt x="1128" y="92"/>
                    <a:pt x="1123" y="91"/>
                    <a:pt x="1117" y="91"/>
                  </a:cubicBezTo>
                  <a:cubicBezTo>
                    <a:pt x="1108" y="91"/>
                    <a:pt x="1103" y="95"/>
                    <a:pt x="1103" y="102"/>
                  </a:cubicBezTo>
                  <a:cubicBezTo>
                    <a:pt x="1103" y="110"/>
                    <a:pt x="1108" y="113"/>
                    <a:pt x="1116" y="113"/>
                  </a:cubicBezTo>
                  <a:cubicBezTo>
                    <a:pt x="1124" y="113"/>
                    <a:pt x="1130" y="109"/>
                    <a:pt x="1133" y="102"/>
                  </a:cubicBezTo>
                  <a:close/>
                  <a:moveTo>
                    <a:pt x="1207" y="53"/>
                  </a:moveTo>
                  <a:cubicBezTo>
                    <a:pt x="1212" y="43"/>
                    <a:pt x="1220" y="37"/>
                    <a:pt x="1230" y="37"/>
                  </a:cubicBezTo>
                  <a:cubicBezTo>
                    <a:pt x="1234" y="37"/>
                    <a:pt x="1238" y="38"/>
                    <a:pt x="1239" y="39"/>
                  </a:cubicBezTo>
                  <a:cubicBezTo>
                    <a:pt x="1239" y="65"/>
                    <a:pt x="1239" y="65"/>
                    <a:pt x="1239" y="65"/>
                  </a:cubicBezTo>
                  <a:cubicBezTo>
                    <a:pt x="1238" y="65"/>
                    <a:pt x="1238" y="65"/>
                    <a:pt x="1238" y="65"/>
                  </a:cubicBezTo>
                  <a:cubicBezTo>
                    <a:pt x="1235" y="64"/>
                    <a:pt x="1231" y="63"/>
                    <a:pt x="1226" y="63"/>
                  </a:cubicBezTo>
                  <a:cubicBezTo>
                    <a:pt x="1217" y="63"/>
                    <a:pt x="1210" y="68"/>
                    <a:pt x="1208" y="78"/>
                  </a:cubicBezTo>
                  <a:cubicBezTo>
                    <a:pt x="1208" y="132"/>
                    <a:pt x="1208" y="132"/>
                    <a:pt x="1208" y="132"/>
                  </a:cubicBezTo>
                  <a:cubicBezTo>
                    <a:pt x="1180" y="132"/>
                    <a:pt x="1180" y="132"/>
                    <a:pt x="1180" y="132"/>
                  </a:cubicBezTo>
                  <a:cubicBezTo>
                    <a:pt x="1180" y="38"/>
                    <a:pt x="1180" y="38"/>
                    <a:pt x="1180" y="38"/>
                  </a:cubicBezTo>
                  <a:cubicBezTo>
                    <a:pt x="1207" y="38"/>
                    <a:pt x="1207" y="38"/>
                    <a:pt x="1207" y="38"/>
                  </a:cubicBezTo>
                  <a:cubicBezTo>
                    <a:pt x="1207" y="53"/>
                    <a:pt x="1207" y="53"/>
                    <a:pt x="1207" y="53"/>
                  </a:cubicBezTo>
                  <a:close/>
                  <a:moveTo>
                    <a:pt x="1314" y="122"/>
                  </a:moveTo>
                  <a:cubicBezTo>
                    <a:pt x="1308" y="130"/>
                    <a:pt x="1298" y="134"/>
                    <a:pt x="1286" y="134"/>
                  </a:cubicBezTo>
                  <a:cubicBezTo>
                    <a:pt x="1262" y="134"/>
                    <a:pt x="1246" y="112"/>
                    <a:pt x="1246" y="85"/>
                  </a:cubicBezTo>
                  <a:cubicBezTo>
                    <a:pt x="1246" y="58"/>
                    <a:pt x="1262" y="36"/>
                    <a:pt x="1286" y="36"/>
                  </a:cubicBezTo>
                  <a:cubicBezTo>
                    <a:pt x="1298" y="36"/>
                    <a:pt x="1307" y="40"/>
                    <a:pt x="1313" y="47"/>
                  </a:cubicBezTo>
                  <a:cubicBezTo>
                    <a:pt x="1313" y="0"/>
                    <a:pt x="1313" y="0"/>
                    <a:pt x="1313" y="0"/>
                  </a:cubicBezTo>
                  <a:cubicBezTo>
                    <a:pt x="1341" y="0"/>
                    <a:pt x="1341" y="0"/>
                    <a:pt x="1341" y="0"/>
                  </a:cubicBezTo>
                  <a:cubicBezTo>
                    <a:pt x="1341" y="132"/>
                    <a:pt x="1341" y="132"/>
                    <a:pt x="1341" y="132"/>
                  </a:cubicBezTo>
                  <a:cubicBezTo>
                    <a:pt x="1314" y="132"/>
                    <a:pt x="1314" y="132"/>
                    <a:pt x="1314" y="132"/>
                  </a:cubicBezTo>
                  <a:cubicBezTo>
                    <a:pt x="1314" y="122"/>
                    <a:pt x="1314" y="122"/>
                    <a:pt x="1314" y="122"/>
                  </a:cubicBezTo>
                  <a:close/>
                  <a:moveTo>
                    <a:pt x="1313" y="100"/>
                  </a:moveTo>
                  <a:cubicBezTo>
                    <a:pt x="1313" y="70"/>
                    <a:pt x="1313" y="70"/>
                    <a:pt x="1313" y="70"/>
                  </a:cubicBezTo>
                  <a:cubicBezTo>
                    <a:pt x="1308" y="63"/>
                    <a:pt x="1302" y="60"/>
                    <a:pt x="1295" y="60"/>
                  </a:cubicBezTo>
                  <a:cubicBezTo>
                    <a:pt x="1283" y="60"/>
                    <a:pt x="1275" y="69"/>
                    <a:pt x="1275" y="85"/>
                  </a:cubicBezTo>
                  <a:cubicBezTo>
                    <a:pt x="1275" y="101"/>
                    <a:pt x="1283" y="110"/>
                    <a:pt x="1295" y="110"/>
                  </a:cubicBezTo>
                  <a:cubicBezTo>
                    <a:pt x="1302" y="110"/>
                    <a:pt x="1308" y="107"/>
                    <a:pt x="1313" y="100"/>
                  </a:cubicBezTo>
                  <a:close/>
                  <a:moveTo>
                    <a:pt x="0" y="175"/>
                  </a:moveTo>
                  <a:cubicBezTo>
                    <a:pt x="81" y="175"/>
                    <a:pt x="81" y="175"/>
                    <a:pt x="81" y="175"/>
                  </a:cubicBezTo>
                  <a:cubicBezTo>
                    <a:pt x="81" y="191"/>
                    <a:pt x="81" y="191"/>
                    <a:pt x="81" y="191"/>
                  </a:cubicBezTo>
                  <a:cubicBezTo>
                    <a:pt x="18" y="191"/>
                    <a:pt x="18" y="191"/>
                    <a:pt x="18" y="191"/>
                  </a:cubicBezTo>
                  <a:cubicBezTo>
                    <a:pt x="18" y="231"/>
                    <a:pt x="18" y="231"/>
                    <a:pt x="18" y="231"/>
                  </a:cubicBezTo>
                  <a:cubicBezTo>
                    <a:pt x="75" y="231"/>
                    <a:pt x="75" y="231"/>
                    <a:pt x="75" y="231"/>
                  </a:cubicBezTo>
                  <a:cubicBezTo>
                    <a:pt x="75" y="247"/>
                    <a:pt x="75" y="247"/>
                    <a:pt x="75" y="247"/>
                  </a:cubicBezTo>
                  <a:cubicBezTo>
                    <a:pt x="18" y="247"/>
                    <a:pt x="18" y="247"/>
                    <a:pt x="18" y="247"/>
                  </a:cubicBezTo>
                  <a:cubicBezTo>
                    <a:pt x="18" y="291"/>
                    <a:pt x="18" y="291"/>
                    <a:pt x="18" y="291"/>
                  </a:cubicBezTo>
                  <a:cubicBezTo>
                    <a:pt x="81" y="291"/>
                    <a:pt x="81" y="291"/>
                    <a:pt x="81" y="291"/>
                  </a:cubicBezTo>
                  <a:cubicBezTo>
                    <a:pt x="81" y="307"/>
                    <a:pt x="81" y="307"/>
                    <a:pt x="81" y="307"/>
                  </a:cubicBezTo>
                  <a:cubicBezTo>
                    <a:pt x="0" y="307"/>
                    <a:pt x="0" y="307"/>
                    <a:pt x="0" y="307"/>
                  </a:cubicBezTo>
                  <a:lnTo>
                    <a:pt x="0" y="175"/>
                  </a:lnTo>
                  <a:close/>
                  <a:moveTo>
                    <a:pt x="149" y="212"/>
                  </a:moveTo>
                  <a:cubicBezTo>
                    <a:pt x="169" y="212"/>
                    <a:pt x="181" y="226"/>
                    <a:pt x="181" y="248"/>
                  </a:cubicBezTo>
                  <a:cubicBezTo>
                    <a:pt x="181" y="307"/>
                    <a:pt x="181" y="307"/>
                    <a:pt x="181" y="307"/>
                  </a:cubicBezTo>
                  <a:cubicBezTo>
                    <a:pt x="164" y="307"/>
                    <a:pt x="164" y="307"/>
                    <a:pt x="164" y="307"/>
                  </a:cubicBezTo>
                  <a:cubicBezTo>
                    <a:pt x="164" y="249"/>
                    <a:pt x="164" y="249"/>
                    <a:pt x="164" y="249"/>
                  </a:cubicBezTo>
                  <a:cubicBezTo>
                    <a:pt x="164" y="237"/>
                    <a:pt x="157" y="228"/>
                    <a:pt x="144" y="228"/>
                  </a:cubicBezTo>
                  <a:cubicBezTo>
                    <a:pt x="133" y="228"/>
                    <a:pt x="124" y="235"/>
                    <a:pt x="121" y="245"/>
                  </a:cubicBezTo>
                  <a:cubicBezTo>
                    <a:pt x="121" y="307"/>
                    <a:pt x="121" y="307"/>
                    <a:pt x="121" y="307"/>
                  </a:cubicBezTo>
                  <a:cubicBezTo>
                    <a:pt x="103" y="307"/>
                    <a:pt x="103" y="307"/>
                    <a:pt x="103" y="307"/>
                  </a:cubicBezTo>
                  <a:cubicBezTo>
                    <a:pt x="103" y="214"/>
                    <a:pt x="103" y="214"/>
                    <a:pt x="103" y="214"/>
                  </a:cubicBezTo>
                  <a:cubicBezTo>
                    <a:pt x="121" y="214"/>
                    <a:pt x="121" y="214"/>
                    <a:pt x="121" y="214"/>
                  </a:cubicBezTo>
                  <a:cubicBezTo>
                    <a:pt x="121" y="227"/>
                    <a:pt x="121" y="227"/>
                    <a:pt x="121" y="227"/>
                  </a:cubicBezTo>
                  <a:cubicBezTo>
                    <a:pt x="126" y="219"/>
                    <a:pt x="136" y="212"/>
                    <a:pt x="149" y="212"/>
                  </a:cubicBezTo>
                  <a:close/>
                  <a:moveTo>
                    <a:pt x="228" y="214"/>
                  </a:moveTo>
                  <a:cubicBezTo>
                    <a:pt x="252" y="214"/>
                    <a:pt x="252" y="214"/>
                    <a:pt x="252" y="214"/>
                  </a:cubicBezTo>
                  <a:cubicBezTo>
                    <a:pt x="252" y="229"/>
                    <a:pt x="252" y="229"/>
                    <a:pt x="252" y="229"/>
                  </a:cubicBezTo>
                  <a:cubicBezTo>
                    <a:pt x="228" y="229"/>
                    <a:pt x="228" y="229"/>
                    <a:pt x="228" y="229"/>
                  </a:cubicBezTo>
                  <a:cubicBezTo>
                    <a:pt x="228" y="279"/>
                    <a:pt x="228" y="279"/>
                    <a:pt x="228" y="279"/>
                  </a:cubicBezTo>
                  <a:cubicBezTo>
                    <a:pt x="228" y="289"/>
                    <a:pt x="234" y="293"/>
                    <a:pt x="243" y="293"/>
                  </a:cubicBezTo>
                  <a:cubicBezTo>
                    <a:pt x="246" y="293"/>
                    <a:pt x="249" y="293"/>
                    <a:pt x="251" y="292"/>
                  </a:cubicBezTo>
                  <a:cubicBezTo>
                    <a:pt x="252" y="292"/>
                    <a:pt x="252" y="292"/>
                    <a:pt x="252" y="292"/>
                  </a:cubicBezTo>
                  <a:cubicBezTo>
                    <a:pt x="252" y="307"/>
                    <a:pt x="252" y="307"/>
                    <a:pt x="252" y="307"/>
                  </a:cubicBezTo>
                  <a:cubicBezTo>
                    <a:pt x="249" y="308"/>
                    <a:pt x="246" y="309"/>
                    <a:pt x="241" y="309"/>
                  </a:cubicBezTo>
                  <a:cubicBezTo>
                    <a:pt x="219" y="309"/>
                    <a:pt x="211" y="299"/>
                    <a:pt x="211" y="281"/>
                  </a:cubicBezTo>
                  <a:cubicBezTo>
                    <a:pt x="211" y="229"/>
                    <a:pt x="211" y="229"/>
                    <a:pt x="211" y="229"/>
                  </a:cubicBezTo>
                  <a:cubicBezTo>
                    <a:pt x="195" y="229"/>
                    <a:pt x="195" y="229"/>
                    <a:pt x="195" y="229"/>
                  </a:cubicBezTo>
                  <a:cubicBezTo>
                    <a:pt x="195" y="214"/>
                    <a:pt x="195" y="214"/>
                    <a:pt x="195" y="214"/>
                  </a:cubicBezTo>
                  <a:cubicBezTo>
                    <a:pt x="211" y="214"/>
                    <a:pt x="211" y="214"/>
                    <a:pt x="211" y="214"/>
                  </a:cubicBezTo>
                  <a:cubicBezTo>
                    <a:pt x="211" y="189"/>
                    <a:pt x="211" y="189"/>
                    <a:pt x="211" y="189"/>
                  </a:cubicBezTo>
                  <a:cubicBezTo>
                    <a:pt x="228" y="189"/>
                    <a:pt x="228" y="189"/>
                    <a:pt x="228" y="189"/>
                  </a:cubicBezTo>
                  <a:lnTo>
                    <a:pt x="228" y="214"/>
                  </a:lnTo>
                  <a:close/>
                  <a:moveTo>
                    <a:pt x="309" y="309"/>
                  </a:moveTo>
                  <a:cubicBezTo>
                    <a:pt x="282" y="309"/>
                    <a:pt x="263" y="290"/>
                    <a:pt x="263" y="261"/>
                  </a:cubicBezTo>
                  <a:cubicBezTo>
                    <a:pt x="263" y="232"/>
                    <a:pt x="280" y="212"/>
                    <a:pt x="305" y="212"/>
                  </a:cubicBezTo>
                  <a:cubicBezTo>
                    <a:pt x="331" y="212"/>
                    <a:pt x="344" y="230"/>
                    <a:pt x="344" y="258"/>
                  </a:cubicBezTo>
                  <a:cubicBezTo>
                    <a:pt x="344" y="266"/>
                    <a:pt x="344" y="266"/>
                    <a:pt x="344" y="266"/>
                  </a:cubicBezTo>
                  <a:cubicBezTo>
                    <a:pt x="281" y="266"/>
                    <a:pt x="281" y="266"/>
                    <a:pt x="281" y="266"/>
                  </a:cubicBezTo>
                  <a:cubicBezTo>
                    <a:pt x="282" y="284"/>
                    <a:pt x="295" y="293"/>
                    <a:pt x="311" y="293"/>
                  </a:cubicBezTo>
                  <a:cubicBezTo>
                    <a:pt x="321" y="293"/>
                    <a:pt x="329" y="291"/>
                    <a:pt x="337" y="285"/>
                  </a:cubicBezTo>
                  <a:cubicBezTo>
                    <a:pt x="338" y="285"/>
                    <a:pt x="338" y="285"/>
                    <a:pt x="338" y="285"/>
                  </a:cubicBezTo>
                  <a:cubicBezTo>
                    <a:pt x="338" y="300"/>
                    <a:pt x="338" y="300"/>
                    <a:pt x="338" y="300"/>
                  </a:cubicBezTo>
                  <a:cubicBezTo>
                    <a:pt x="330" y="306"/>
                    <a:pt x="320" y="309"/>
                    <a:pt x="309" y="309"/>
                  </a:cubicBezTo>
                  <a:close/>
                  <a:moveTo>
                    <a:pt x="281" y="251"/>
                  </a:moveTo>
                  <a:cubicBezTo>
                    <a:pt x="327" y="251"/>
                    <a:pt x="327" y="251"/>
                    <a:pt x="327" y="251"/>
                  </a:cubicBezTo>
                  <a:cubicBezTo>
                    <a:pt x="327" y="237"/>
                    <a:pt x="320" y="227"/>
                    <a:pt x="306" y="227"/>
                  </a:cubicBezTo>
                  <a:cubicBezTo>
                    <a:pt x="292" y="227"/>
                    <a:pt x="284" y="237"/>
                    <a:pt x="281" y="251"/>
                  </a:cubicBezTo>
                  <a:close/>
                  <a:moveTo>
                    <a:pt x="382" y="228"/>
                  </a:moveTo>
                  <a:cubicBezTo>
                    <a:pt x="386" y="218"/>
                    <a:pt x="395" y="212"/>
                    <a:pt x="405" y="212"/>
                  </a:cubicBezTo>
                  <a:cubicBezTo>
                    <a:pt x="409" y="212"/>
                    <a:pt x="413" y="213"/>
                    <a:pt x="414" y="214"/>
                  </a:cubicBezTo>
                  <a:cubicBezTo>
                    <a:pt x="414" y="231"/>
                    <a:pt x="414" y="231"/>
                    <a:pt x="414" y="231"/>
                  </a:cubicBezTo>
                  <a:cubicBezTo>
                    <a:pt x="414" y="231"/>
                    <a:pt x="414" y="231"/>
                    <a:pt x="414" y="231"/>
                  </a:cubicBezTo>
                  <a:cubicBezTo>
                    <a:pt x="411" y="230"/>
                    <a:pt x="407" y="229"/>
                    <a:pt x="403" y="229"/>
                  </a:cubicBezTo>
                  <a:cubicBezTo>
                    <a:pt x="393" y="229"/>
                    <a:pt x="385" y="236"/>
                    <a:pt x="382" y="246"/>
                  </a:cubicBezTo>
                  <a:cubicBezTo>
                    <a:pt x="382" y="307"/>
                    <a:pt x="382" y="307"/>
                    <a:pt x="382" y="307"/>
                  </a:cubicBezTo>
                  <a:cubicBezTo>
                    <a:pt x="365" y="307"/>
                    <a:pt x="365" y="307"/>
                    <a:pt x="365" y="307"/>
                  </a:cubicBezTo>
                  <a:cubicBezTo>
                    <a:pt x="365" y="214"/>
                    <a:pt x="365" y="214"/>
                    <a:pt x="365" y="214"/>
                  </a:cubicBezTo>
                  <a:cubicBezTo>
                    <a:pt x="382" y="214"/>
                    <a:pt x="382" y="214"/>
                    <a:pt x="382" y="214"/>
                  </a:cubicBezTo>
                  <a:cubicBezTo>
                    <a:pt x="382" y="228"/>
                    <a:pt x="382" y="228"/>
                    <a:pt x="382" y="228"/>
                  </a:cubicBezTo>
                  <a:close/>
                  <a:moveTo>
                    <a:pt x="474" y="212"/>
                  </a:moveTo>
                  <a:cubicBezTo>
                    <a:pt x="502" y="212"/>
                    <a:pt x="516" y="235"/>
                    <a:pt x="516" y="260"/>
                  </a:cubicBezTo>
                  <a:cubicBezTo>
                    <a:pt x="516" y="286"/>
                    <a:pt x="502" y="309"/>
                    <a:pt x="474" y="309"/>
                  </a:cubicBezTo>
                  <a:cubicBezTo>
                    <a:pt x="463" y="309"/>
                    <a:pt x="453" y="303"/>
                    <a:pt x="448" y="296"/>
                  </a:cubicBezTo>
                  <a:cubicBezTo>
                    <a:pt x="448" y="342"/>
                    <a:pt x="448" y="342"/>
                    <a:pt x="448" y="342"/>
                  </a:cubicBezTo>
                  <a:cubicBezTo>
                    <a:pt x="430" y="342"/>
                    <a:pt x="430" y="342"/>
                    <a:pt x="430" y="342"/>
                  </a:cubicBezTo>
                  <a:cubicBezTo>
                    <a:pt x="430" y="214"/>
                    <a:pt x="430" y="214"/>
                    <a:pt x="430" y="214"/>
                  </a:cubicBezTo>
                  <a:cubicBezTo>
                    <a:pt x="448" y="214"/>
                    <a:pt x="448" y="214"/>
                    <a:pt x="448" y="214"/>
                  </a:cubicBezTo>
                  <a:cubicBezTo>
                    <a:pt x="448" y="224"/>
                    <a:pt x="448" y="224"/>
                    <a:pt x="448" y="224"/>
                  </a:cubicBezTo>
                  <a:cubicBezTo>
                    <a:pt x="453" y="218"/>
                    <a:pt x="463" y="212"/>
                    <a:pt x="474" y="212"/>
                  </a:cubicBezTo>
                  <a:close/>
                  <a:moveTo>
                    <a:pt x="471" y="293"/>
                  </a:moveTo>
                  <a:cubicBezTo>
                    <a:pt x="488" y="293"/>
                    <a:pt x="498" y="279"/>
                    <a:pt x="498" y="260"/>
                  </a:cubicBezTo>
                  <a:cubicBezTo>
                    <a:pt x="498" y="242"/>
                    <a:pt x="488" y="228"/>
                    <a:pt x="471" y="228"/>
                  </a:cubicBezTo>
                  <a:cubicBezTo>
                    <a:pt x="461" y="228"/>
                    <a:pt x="453" y="233"/>
                    <a:pt x="448" y="243"/>
                  </a:cubicBezTo>
                  <a:cubicBezTo>
                    <a:pt x="448" y="278"/>
                    <a:pt x="448" y="278"/>
                    <a:pt x="448" y="278"/>
                  </a:cubicBezTo>
                  <a:cubicBezTo>
                    <a:pt x="453" y="287"/>
                    <a:pt x="461" y="293"/>
                    <a:pt x="471" y="293"/>
                  </a:cubicBezTo>
                  <a:close/>
                  <a:moveTo>
                    <a:pt x="554" y="228"/>
                  </a:moveTo>
                  <a:cubicBezTo>
                    <a:pt x="558" y="218"/>
                    <a:pt x="567" y="212"/>
                    <a:pt x="577" y="212"/>
                  </a:cubicBezTo>
                  <a:cubicBezTo>
                    <a:pt x="581" y="212"/>
                    <a:pt x="585" y="213"/>
                    <a:pt x="587" y="214"/>
                  </a:cubicBezTo>
                  <a:cubicBezTo>
                    <a:pt x="587" y="231"/>
                    <a:pt x="587" y="231"/>
                    <a:pt x="587" y="231"/>
                  </a:cubicBezTo>
                  <a:cubicBezTo>
                    <a:pt x="586" y="231"/>
                    <a:pt x="586" y="231"/>
                    <a:pt x="586" y="231"/>
                  </a:cubicBezTo>
                  <a:cubicBezTo>
                    <a:pt x="583" y="230"/>
                    <a:pt x="579" y="229"/>
                    <a:pt x="575" y="229"/>
                  </a:cubicBezTo>
                  <a:cubicBezTo>
                    <a:pt x="565" y="229"/>
                    <a:pt x="557" y="236"/>
                    <a:pt x="554" y="246"/>
                  </a:cubicBezTo>
                  <a:cubicBezTo>
                    <a:pt x="554" y="307"/>
                    <a:pt x="554" y="307"/>
                    <a:pt x="554" y="307"/>
                  </a:cubicBezTo>
                  <a:cubicBezTo>
                    <a:pt x="537" y="307"/>
                    <a:pt x="537" y="307"/>
                    <a:pt x="537" y="307"/>
                  </a:cubicBezTo>
                  <a:cubicBezTo>
                    <a:pt x="537" y="214"/>
                    <a:pt x="537" y="214"/>
                    <a:pt x="537" y="214"/>
                  </a:cubicBezTo>
                  <a:cubicBezTo>
                    <a:pt x="554" y="214"/>
                    <a:pt x="554" y="214"/>
                    <a:pt x="554" y="214"/>
                  </a:cubicBezTo>
                  <a:cubicBezTo>
                    <a:pt x="554" y="228"/>
                    <a:pt x="554" y="228"/>
                    <a:pt x="554" y="228"/>
                  </a:cubicBezTo>
                  <a:close/>
                  <a:moveTo>
                    <a:pt x="612" y="176"/>
                  </a:moveTo>
                  <a:cubicBezTo>
                    <a:pt x="618" y="176"/>
                    <a:pt x="623" y="181"/>
                    <a:pt x="623" y="187"/>
                  </a:cubicBezTo>
                  <a:cubicBezTo>
                    <a:pt x="623" y="193"/>
                    <a:pt x="618" y="198"/>
                    <a:pt x="612" y="198"/>
                  </a:cubicBezTo>
                  <a:cubicBezTo>
                    <a:pt x="606" y="198"/>
                    <a:pt x="601" y="193"/>
                    <a:pt x="601" y="187"/>
                  </a:cubicBezTo>
                  <a:cubicBezTo>
                    <a:pt x="601" y="181"/>
                    <a:pt x="606" y="176"/>
                    <a:pt x="612" y="176"/>
                  </a:cubicBezTo>
                  <a:close/>
                  <a:moveTo>
                    <a:pt x="603" y="214"/>
                  </a:moveTo>
                  <a:cubicBezTo>
                    <a:pt x="621" y="214"/>
                    <a:pt x="621" y="214"/>
                    <a:pt x="621" y="214"/>
                  </a:cubicBezTo>
                  <a:cubicBezTo>
                    <a:pt x="621" y="307"/>
                    <a:pt x="621" y="307"/>
                    <a:pt x="621" y="307"/>
                  </a:cubicBezTo>
                  <a:cubicBezTo>
                    <a:pt x="603" y="307"/>
                    <a:pt x="603" y="307"/>
                    <a:pt x="603" y="307"/>
                  </a:cubicBezTo>
                  <a:lnTo>
                    <a:pt x="603" y="214"/>
                  </a:lnTo>
                  <a:close/>
                  <a:moveTo>
                    <a:pt x="683" y="252"/>
                  </a:moveTo>
                  <a:cubicBezTo>
                    <a:pt x="696" y="257"/>
                    <a:pt x="711" y="262"/>
                    <a:pt x="711" y="280"/>
                  </a:cubicBezTo>
                  <a:cubicBezTo>
                    <a:pt x="711" y="299"/>
                    <a:pt x="696" y="309"/>
                    <a:pt x="675" y="309"/>
                  </a:cubicBezTo>
                  <a:cubicBezTo>
                    <a:pt x="663" y="309"/>
                    <a:pt x="651" y="306"/>
                    <a:pt x="644" y="300"/>
                  </a:cubicBezTo>
                  <a:cubicBezTo>
                    <a:pt x="644" y="283"/>
                    <a:pt x="644" y="283"/>
                    <a:pt x="644" y="283"/>
                  </a:cubicBezTo>
                  <a:cubicBezTo>
                    <a:pt x="645" y="283"/>
                    <a:pt x="645" y="283"/>
                    <a:pt x="645" y="283"/>
                  </a:cubicBezTo>
                  <a:cubicBezTo>
                    <a:pt x="653" y="291"/>
                    <a:pt x="664" y="294"/>
                    <a:pt x="675" y="294"/>
                  </a:cubicBezTo>
                  <a:cubicBezTo>
                    <a:pt x="685" y="294"/>
                    <a:pt x="694" y="290"/>
                    <a:pt x="694" y="282"/>
                  </a:cubicBezTo>
                  <a:cubicBezTo>
                    <a:pt x="694" y="274"/>
                    <a:pt x="687" y="272"/>
                    <a:pt x="672" y="267"/>
                  </a:cubicBezTo>
                  <a:cubicBezTo>
                    <a:pt x="659" y="263"/>
                    <a:pt x="644" y="258"/>
                    <a:pt x="644" y="240"/>
                  </a:cubicBezTo>
                  <a:cubicBezTo>
                    <a:pt x="644" y="223"/>
                    <a:pt x="659" y="212"/>
                    <a:pt x="678" y="212"/>
                  </a:cubicBezTo>
                  <a:cubicBezTo>
                    <a:pt x="689" y="212"/>
                    <a:pt x="699" y="214"/>
                    <a:pt x="706" y="220"/>
                  </a:cubicBezTo>
                  <a:cubicBezTo>
                    <a:pt x="706" y="236"/>
                    <a:pt x="706" y="236"/>
                    <a:pt x="706" y="236"/>
                  </a:cubicBezTo>
                  <a:cubicBezTo>
                    <a:pt x="706" y="236"/>
                    <a:pt x="706" y="236"/>
                    <a:pt x="706" y="236"/>
                  </a:cubicBezTo>
                  <a:cubicBezTo>
                    <a:pt x="698" y="230"/>
                    <a:pt x="689" y="227"/>
                    <a:pt x="678" y="227"/>
                  </a:cubicBezTo>
                  <a:cubicBezTo>
                    <a:pt x="667" y="227"/>
                    <a:pt x="661" y="232"/>
                    <a:pt x="661" y="238"/>
                  </a:cubicBezTo>
                  <a:cubicBezTo>
                    <a:pt x="661" y="246"/>
                    <a:pt x="668" y="248"/>
                    <a:pt x="683" y="252"/>
                  </a:cubicBezTo>
                  <a:close/>
                  <a:moveTo>
                    <a:pt x="772" y="309"/>
                  </a:moveTo>
                  <a:cubicBezTo>
                    <a:pt x="745" y="309"/>
                    <a:pt x="726" y="290"/>
                    <a:pt x="726" y="261"/>
                  </a:cubicBezTo>
                  <a:cubicBezTo>
                    <a:pt x="726" y="232"/>
                    <a:pt x="744" y="212"/>
                    <a:pt x="769" y="212"/>
                  </a:cubicBezTo>
                  <a:cubicBezTo>
                    <a:pt x="794" y="212"/>
                    <a:pt x="807" y="230"/>
                    <a:pt x="807" y="258"/>
                  </a:cubicBezTo>
                  <a:cubicBezTo>
                    <a:pt x="807" y="266"/>
                    <a:pt x="807" y="266"/>
                    <a:pt x="807" y="266"/>
                  </a:cubicBezTo>
                  <a:cubicBezTo>
                    <a:pt x="744" y="266"/>
                    <a:pt x="744" y="266"/>
                    <a:pt x="744" y="266"/>
                  </a:cubicBezTo>
                  <a:cubicBezTo>
                    <a:pt x="746" y="284"/>
                    <a:pt x="758" y="293"/>
                    <a:pt x="774" y="293"/>
                  </a:cubicBezTo>
                  <a:cubicBezTo>
                    <a:pt x="785" y="293"/>
                    <a:pt x="792" y="291"/>
                    <a:pt x="800" y="285"/>
                  </a:cubicBezTo>
                  <a:cubicBezTo>
                    <a:pt x="801" y="285"/>
                    <a:pt x="801" y="285"/>
                    <a:pt x="801" y="285"/>
                  </a:cubicBezTo>
                  <a:cubicBezTo>
                    <a:pt x="801" y="300"/>
                    <a:pt x="801" y="300"/>
                    <a:pt x="801" y="300"/>
                  </a:cubicBezTo>
                  <a:cubicBezTo>
                    <a:pt x="793" y="306"/>
                    <a:pt x="783" y="309"/>
                    <a:pt x="772" y="309"/>
                  </a:cubicBezTo>
                  <a:close/>
                  <a:moveTo>
                    <a:pt x="744" y="251"/>
                  </a:moveTo>
                  <a:cubicBezTo>
                    <a:pt x="791" y="251"/>
                    <a:pt x="791" y="251"/>
                    <a:pt x="791" y="251"/>
                  </a:cubicBezTo>
                  <a:cubicBezTo>
                    <a:pt x="790" y="237"/>
                    <a:pt x="783" y="227"/>
                    <a:pt x="769" y="227"/>
                  </a:cubicBezTo>
                  <a:cubicBezTo>
                    <a:pt x="756" y="227"/>
                    <a:pt x="747" y="237"/>
                    <a:pt x="744" y="25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1" i="0" dirty="0">
                <a:latin typeface="MetricHPE" panose="020B0503030202060203" pitchFamily="34" charset="7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12373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with Light Pic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Date"/>
          <p:cNvSpPr>
            <a:spLocks noGrp="1"/>
          </p:cNvSpPr>
          <p:nvPr>
            <p:ph type="body" sz="quarter" idx="13" hasCustomPrompt="1"/>
          </p:nvPr>
        </p:nvSpPr>
        <p:spPr>
          <a:xfrm>
            <a:off x="290747" y="4577983"/>
            <a:ext cx="5489578" cy="339214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2200" baseline="0">
                <a:solidFill>
                  <a:schemeClr val="tx1"/>
                </a:solidFill>
                <a:latin typeface="+mn-lt"/>
              </a:defRPr>
            </a:lvl1pPr>
            <a:lvl2pPr marL="0" indent="0">
              <a:spcBef>
                <a:spcPts val="0"/>
              </a:spcBef>
              <a:buNone/>
              <a:defRPr sz="2400"/>
            </a:lvl2pPr>
            <a:lvl3pPr marL="0" indent="0">
              <a:spcBef>
                <a:spcPts val="0"/>
              </a:spcBef>
              <a:buNone/>
              <a:defRPr sz="2400"/>
            </a:lvl3pPr>
            <a:lvl4pPr marL="0" indent="0">
              <a:spcBef>
                <a:spcPts val="0"/>
              </a:spcBef>
              <a:buNone/>
              <a:defRPr sz="2400"/>
            </a:lvl4pPr>
            <a:lvl5pPr marL="0" indent="0">
              <a:spcBef>
                <a:spcPts val="0"/>
              </a:spcBef>
              <a:buNone/>
              <a:defRPr sz="2400"/>
            </a:lvl5pPr>
            <a:lvl6pPr marL="0" indent="0">
              <a:spcBef>
                <a:spcPts val="0"/>
              </a:spcBef>
              <a:buNone/>
              <a:defRPr sz="2400"/>
            </a:lvl6pPr>
            <a:lvl7pPr marL="0" indent="0">
              <a:spcBef>
                <a:spcPts val="0"/>
              </a:spcBef>
              <a:buNone/>
              <a:defRPr sz="2400"/>
            </a:lvl7pPr>
            <a:lvl8pPr marL="0" indent="0">
              <a:spcBef>
                <a:spcPts val="0"/>
              </a:spcBef>
              <a:buNone/>
              <a:defRPr sz="2400"/>
            </a:lvl8pPr>
            <a:lvl9pPr marL="0" indent="0">
              <a:spcBef>
                <a:spcPts val="0"/>
              </a:spcBef>
              <a:buNone/>
              <a:defRPr sz="2400"/>
            </a:lvl9pPr>
          </a:lstStyle>
          <a:p>
            <a:pPr lvl="0"/>
            <a:r>
              <a:rPr lang="en-US" dirty="0"/>
              <a:t>Month day, year</a:t>
            </a:r>
          </a:p>
        </p:txBody>
      </p:sp>
      <p:sp>
        <p:nvSpPr>
          <p:cNvPr id="12" name="Subtitle"/>
          <p:cNvSpPr>
            <a:spLocks noGrp="1"/>
          </p:cNvSpPr>
          <p:nvPr>
            <p:ph type="subTitle" idx="1" hasCustomPrompt="1"/>
          </p:nvPr>
        </p:nvSpPr>
        <p:spPr>
          <a:xfrm>
            <a:off x="290747" y="4133088"/>
            <a:ext cx="8229600" cy="438912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buNone/>
              <a:defRPr sz="320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Speaker name and title</a:t>
            </a:r>
          </a:p>
        </p:txBody>
      </p:sp>
      <p:sp>
        <p:nvSpPr>
          <p:cNvPr id="18" name="Bar"/>
          <p:cNvSpPr/>
          <p:nvPr userDrawn="1"/>
        </p:nvSpPr>
        <p:spPr>
          <a:xfrm>
            <a:off x="379647" y="3890957"/>
            <a:ext cx="530283" cy="54864"/>
          </a:xfrm>
          <a:prstGeom prst="rect">
            <a:avLst/>
          </a:prstGeom>
          <a:solidFill>
            <a:srgbClr val="01A9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88421"/>
            <a:endParaRPr lang="en-US" sz="2150" dirty="0">
              <a:solidFill>
                <a:prstClr val="white"/>
              </a:solidFill>
              <a:latin typeface="MetricHPE" panose="020B0503030202060203" pitchFamily="34" charset="-18"/>
            </a:endParaRPr>
          </a:p>
        </p:txBody>
      </p:sp>
      <p:sp>
        <p:nvSpPr>
          <p:cNvPr id="15" name="Title"/>
          <p:cNvSpPr>
            <a:spLocks noGrp="1"/>
          </p:cNvSpPr>
          <p:nvPr>
            <p:ph type="title" hasCustomPrompt="1"/>
          </p:nvPr>
        </p:nvSpPr>
        <p:spPr>
          <a:xfrm>
            <a:off x="290747" y="1869197"/>
            <a:ext cx="11423555" cy="1905000"/>
          </a:xfrm>
        </p:spPr>
        <p:txBody>
          <a:bodyPr anchor="b"/>
          <a:lstStyle>
            <a:lvl1pPr>
              <a:lnSpc>
                <a:spcPct val="80000"/>
              </a:lnSpc>
              <a:defRPr sz="4400">
                <a:solidFill>
                  <a:sysClr val="windowText" lastClr="000000"/>
                </a:solidFill>
              </a:defRPr>
            </a:lvl1pPr>
          </a:lstStyle>
          <a:p>
            <a:r>
              <a:rPr lang="en-US" dirty="0"/>
              <a:t>Click to edit</a:t>
            </a:r>
            <a:br>
              <a:rPr lang="en-US" dirty="0"/>
            </a:br>
            <a:r>
              <a:rPr lang="en-US" dirty="0"/>
              <a:t>master title style</a:t>
            </a:r>
          </a:p>
        </p:txBody>
      </p:sp>
      <p:sp>
        <p:nvSpPr>
          <p:cNvPr id="3" name="Footer Placeholder">
            <a:extLst>
              <a:ext uri="{FF2B5EF4-FFF2-40B4-BE49-F238E27FC236}">
                <a16:creationId xmlns:a16="http://schemas.microsoft.com/office/drawing/2014/main" id="{4D7C280C-8E1E-4531-A635-C99FE1BDEE91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4374720" y="6129337"/>
            <a:ext cx="7481160" cy="411581"/>
          </a:xfr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/>
              <a:t>Confidential | Authorized HPE Partner Use Only</a:t>
            </a:r>
            <a:endParaRPr lang="en-US" dirty="0"/>
          </a:p>
        </p:txBody>
      </p:sp>
      <p:grpSp>
        <p:nvGrpSpPr>
          <p:cNvPr id="16" name="Logo">
            <a:extLst>
              <a:ext uri="{FF2B5EF4-FFF2-40B4-BE49-F238E27FC236}">
                <a16:creationId xmlns:a16="http://schemas.microsoft.com/office/drawing/2014/main" id="{39DC9A4F-A16F-45B4-A72C-8DB544981AE5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393523" y="381956"/>
            <a:ext cx="2218745" cy="893759"/>
            <a:chOff x="393523" y="381956"/>
            <a:chExt cx="2218745" cy="893759"/>
          </a:xfrm>
        </p:grpSpPr>
        <p:sp>
          <p:nvSpPr>
            <p:cNvPr id="20" name="Element">
              <a:extLst>
                <a:ext uri="{FF2B5EF4-FFF2-40B4-BE49-F238E27FC236}">
                  <a16:creationId xmlns:a16="http://schemas.microsoft.com/office/drawing/2014/main" id="{25C81DB6-CCD4-4F17-86A3-D56DF640F56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93523" y="381956"/>
              <a:ext cx="759854" cy="211008"/>
            </a:xfrm>
            <a:custGeom>
              <a:avLst/>
              <a:gdLst>
                <a:gd name="T0" fmla="*/ 0 w 1087"/>
                <a:gd name="T1" fmla="*/ 0 h 314"/>
                <a:gd name="T2" fmla="*/ 0 w 1087"/>
                <a:gd name="T3" fmla="*/ 314 h 314"/>
                <a:gd name="T4" fmla="*/ 0 w 1087"/>
                <a:gd name="T5" fmla="*/ 314 h 314"/>
                <a:gd name="T6" fmla="*/ 1087 w 1087"/>
                <a:gd name="T7" fmla="*/ 314 h 314"/>
                <a:gd name="T8" fmla="*/ 1087 w 1087"/>
                <a:gd name="T9" fmla="*/ 0 h 314"/>
                <a:gd name="T10" fmla="*/ 0 w 1087"/>
                <a:gd name="T11" fmla="*/ 0 h 314"/>
                <a:gd name="T12" fmla="*/ 1018 w 1087"/>
                <a:gd name="T13" fmla="*/ 245 h 314"/>
                <a:gd name="T14" fmla="*/ 69 w 1087"/>
                <a:gd name="T15" fmla="*/ 245 h 314"/>
                <a:gd name="T16" fmla="*/ 69 w 1087"/>
                <a:gd name="T17" fmla="*/ 69 h 314"/>
                <a:gd name="T18" fmla="*/ 1018 w 1087"/>
                <a:gd name="T19" fmla="*/ 69 h 314"/>
                <a:gd name="T20" fmla="*/ 1018 w 1087"/>
                <a:gd name="T21" fmla="*/ 245 h 314"/>
                <a:gd name="T22" fmla="*/ 1018 w 1087"/>
                <a:gd name="T23" fmla="*/ 245 h 3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87" h="314">
                  <a:moveTo>
                    <a:pt x="0" y="0"/>
                  </a:moveTo>
                  <a:lnTo>
                    <a:pt x="0" y="314"/>
                  </a:lnTo>
                  <a:lnTo>
                    <a:pt x="0" y="314"/>
                  </a:lnTo>
                  <a:lnTo>
                    <a:pt x="1087" y="314"/>
                  </a:lnTo>
                  <a:lnTo>
                    <a:pt x="1087" y="0"/>
                  </a:lnTo>
                  <a:lnTo>
                    <a:pt x="0" y="0"/>
                  </a:lnTo>
                  <a:close/>
                  <a:moveTo>
                    <a:pt x="1018" y="245"/>
                  </a:moveTo>
                  <a:lnTo>
                    <a:pt x="69" y="245"/>
                  </a:lnTo>
                  <a:lnTo>
                    <a:pt x="69" y="69"/>
                  </a:lnTo>
                  <a:lnTo>
                    <a:pt x="1018" y="69"/>
                  </a:lnTo>
                  <a:lnTo>
                    <a:pt x="1018" y="245"/>
                  </a:lnTo>
                  <a:lnTo>
                    <a:pt x="1018" y="245"/>
                  </a:lnTo>
                  <a:close/>
                </a:path>
              </a:pathLst>
            </a:custGeom>
            <a:solidFill>
              <a:srgbClr val="01A98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1" i="0" dirty="0">
                <a:latin typeface="MetricHPE" panose="020B0503030202060203" pitchFamily="34" charset="77"/>
              </a:endParaRPr>
            </a:p>
          </p:txBody>
        </p:sp>
        <p:sp>
          <p:nvSpPr>
            <p:cNvPr id="21" name="Wordmark">
              <a:extLst>
                <a:ext uri="{FF2B5EF4-FFF2-40B4-BE49-F238E27FC236}">
                  <a16:creationId xmlns:a16="http://schemas.microsoft.com/office/drawing/2014/main" id="{7CF9A093-3688-4D04-9331-C6E54828F9A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93523" y="730052"/>
              <a:ext cx="2218745" cy="545663"/>
            </a:xfrm>
            <a:custGeom>
              <a:avLst/>
              <a:gdLst>
                <a:gd name="T0" fmla="*/ 80 w 1341"/>
                <a:gd name="T1" fmla="*/ 52 h 342"/>
                <a:gd name="T2" fmla="*/ 29 w 1341"/>
                <a:gd name="T3" fmla="*/ 77 h 342"/>
                <a:gd name="T4" fmla="*/ 212 w 1341"/>
                <a:gd name="T5" fmla="*/ 93 h 342"/>
                <a:gd name="T6" fmla="*/ 174 w 1341"/>
                <a:gd name="T7" fmla="*/ 134 h 342"/>
                <a:gd name="T8" fmla="*/ 272 w 1341"/>
                <a:gd name="T9" fmla="*/ 132 h 342"/>
                <a:gd name="T10" fmla="*/ 276 w 1341"/>
                <a:gd name="T11" fmla="*/ 38 h 342"/>
                <a:gd name="T12" fmla="*/ 327 w 1341"/>
                <a:gd name="T13" fmla="*/ 132 h 342"/>
                <a:gd name="T14" fmla="*/ 398 w 1341"/>
                <a:gd name="T15" fmla="*/ 0 h 342"/>
                <a:gd name="T16" fmla="*/ 402 w 1341"/>
                <a:gd name="T17" fmla="*/ 134 h 342"/>
                <a:gd name="T18" fmla="*/ 448 w 1341"/>
                <a:gd name="T19" fmla="*/ 93 h 342"/>
                <a:gd name="T20" fmla="*/ 448 w 1341"/>
                <a:gd name="T21" fmla="*/ 74 h 342"/>
                <a:gd name="T22" fmla="*/ 642 w 1341"/>
                <a:gd name="T23" fmla="*/ 60 h 342"/>
                <a:gd name="T24" fmla="*/ 642 w 1341"/>
                <a:gd name="T25" fmla="*/ 131 h 342"/>
                <a:gd name="T26" fmla="*/ 570 w 1341"/>
                <a:gd name="T27" fmla="*/ 111 h 342"/>
                <a:gd name="T28" fmla="*/ 530 w 1341"/>
                <a:gd name="T29" fmla="*/ 60 h 342"/>
                <a:gd name="T30" fmla="*/ 558 w 1341"/>
                <a:gd name="T31" fmla="*/ 38 h 342"/>
                <a:gd name="T32" fmla="*/ 738 w 1341"/>
                <a:gd name="T33" fmla="*/ 89 h 342"/>
                <a:gd name="T34" fmla="*/ 787 w 1341"/>
                <a:gd name="T35" fmla="*/ 45 h 342"/>
                <a:gd name="T36" fmla="*/ 736 w 1341"/>
                <a:gd name="T37" fmla="*/ 65 h 342"/>
                <a:gd name="T38" fmla="*/ 848 w 1341"/>
                <a:gd name="T39" fmla="*/ 73 h 342"/>
                <a:gd name="T40" fmla="*/ 876 w 1341"/>
                <a:gd name="T41" fmla="*/ 73 h 342"/>
                <a:gd name="T42" fmla="*/ 833 w 1341"/>
                <a:gd name="T43" fmla="*/ 91 h 342"/>
                <a:gd name="T44" fmla="*/ 965 w 1341"/>
                <a:gd name="T45" fmla="*/ 43 h 342"/>
                <a:gd name="T46" fmla="*/ 964 w 1341"/>
                <a:gd name="T47" fmla="*/ 103 h 342"/>
                <a:gd name="T48" fmla="*/ 1010 w 1341"/>
                <a:gd name="T49" fmla="*/ 132 h 342"/>
                <a:gd name="T50" fmla="*/ 1070 w 1341"/>
                <a:gd name="T51" fmla="*/ 38 h 342"/>
                <a:gd name="T52" fmla="*/ 1010 w 1341"/>
                <a:gd name="T53" fmla="*/ 89 h 342"/>
                <a:gd name="T54" fmla="*/ 1133 w 1341"/>
                <a:gd name="T55" fmla="*/ 73 h 342"/>
                <a:gd name="T56" fmla="*/ 1160 w 1341"/>
                <a:gd name="T57" fmla="*/ 73 h 342"/>
                <a:gd name="T58" fmla="*/ 1117 w 1341"/>
                <a:gd name="T59" fmla="*/ 91 h 342"/>
                <a:gd name="T60" fmla="*/ 1239 w 1341"/>
                <a:gd name="T61" fmla="*/ 39 h 342"/>
                <a:gd name="T62" fmla="*/ 1180 w 1341"/>
                <a:gd name="T63" fmla="*/ 132 h 342"/>
                <a:gd name="T64" fmla="*/ 1246 w 1341"/>
                <a:gd name="T65" fmla="*/ 85 h 342"/>
                <a:gd name="T66" fmla="*/ 1314 w 1341"/>
                <a:gd name="T67" fmla="*/ 132 h 342"/>
                <a:gd name="T68" fmla="*/ 1295 w 1341"/>
                <a:gd name="T69" fmla="*/ 110 h 342"/>
                <a:gd name="T70" fmla="*/ 18 w 1341"/>
                <a:gd name="T71" fmla="*/ 231 h 342"/>
                <a:gd name="T72" fmla="*/ 81 w 1341"/>
                <a:gd name="T73" fmla="*/ 307 h 342"/>
                <a:gd name="T74" fmla="*/ 164 w 1341"/>
                <a:gd name="T75" fmla="*/ 307 h 342"/>
                <a:gd name="T76" fmla="*/ 103 w 1341"/>
                <a:gd name="T77" fmla="*/ 214 h 342"/>
                <a:gd name="T78" fmla="*/ 252 w 1341"/>
                <a:gd name="T79" fmla="*/ 229 h 342"/>
                <a:gd name="T80" fmla="*/ 252 w 1341"/>
                <a:gd name="T81" fmla="*/ 307 h 342"/>
                <a:gd name="T82" fmla="*/ 211 w 1341"/>
                <a:gd name="T83" fmla="*/ 214 h 342"/>
                <a:gd name="T84" fmla="*/ 305 w 1341"/>
                <a:gd name="T85" fmla="*/ 212 h 342"/>
                <a:gd name="T86" fmla="*/ 338 w 1341"/>
                <a:gd name="T87" fmla="*/ 285 h 342"/>
                <a:gd name="T88" fmla="*/ 281 w 1341"/>
                <a:gd name="T89" fmla="*/ 251 h 342"/>
                <a:gd name="T90" fmla="*/ 403 w 1341"/>
                <a:gd name="T91" fmla="*/ 229 h 342"/>
                <a:gd name="T92" fmla="*/ 382 w 1341"/>
                <a:gd name="T93" fmla="*/ 228 h 342"/>
                <a:gd name="T94" fmla="*/ 430 w 1341"/>
                <a:gd name="T95" fmla="*/ 342 h 342"/>
                <a:gd name="T96" fmla="*/ 498 w 1341"/>
                <a:gd name="T97" fmla="*/ 260 h 342"/>
                <a:gd name="T98" fmla="*/ 577 w 1341"/>
                <a:gd name="T99" fmla="*/ 212 h 342"/>
                <a:gd name="T100" fmla="*/ 554 w 1341"/>
                <a:gd name="T101" fmla="*/ 307 h 342"/>
                <a:gd name="T102" fmla="*/ 623 w 1341"/>
                <a:gd name="T103" fmla="*/ 187 h 342"/>
                <a:gd name="T104" fmla="*/ 621 w 1341"/>
                <a:gd name="T105" fmla="*/ 307 h 342"/>
                <a:gd name="T106" fmla="*/ 644 w 1341"/>
                <a:gd name="T107" fmla="*/ 300 h 342"/>
                <a:gd name="T108" fmla="*/ 644 w 1341"/>
                <a:gd name="T109" fmla="*/ 240 h 342"/>
                <a:gd name="T110" fmla="*/ 661 w 1341"/>
                <a:gd name="T111" fmla="*/ 238 h 342"/>
                <a:gd name="T112" fmla="*/ 807 w 1341"/>
                <a:gd name="T113" fmla="*/ 266 h 342"/>
                <a:gd name="T114" fmla="*/ 772 w 1341"/>
                <a:gd name="T115" fmla="*/ 309 h 3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341" h="342">
                  <a:moveTo>
                    <a:pt x="29" y="132"/>
                  </a:moveTo>
                  <a:cubicBezTo>
                    <a:pt x="0" y="132"/>
                    <a:pt x="0" y="132"/>
                    <a:pt x="0" y="13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9" y="52"/>
                    <a:pt x="29" y="52"/>
                    <a:pt x="29" y="52"/>
                  </a:cubicBezTo>
                  <a:cubicBezTo>
                    <a:pt x="80" y="52"/>
                    <a:pt x="80" y="52"/>
                    <a:pt x="80" y="52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09" y="132"/>
                    <a:pt x="109" y="132"/>
                    <a:pt x="109" y="132"/>
                  </a:cubicBezTo>
                  <a:cubicBezTo>
                    <a:pt x="80" y="132"/>
                    <a:pt x="80" y="132"/>
                    <a:pt x="80" y="132"/>
                  </a:cubicBezTo>
                  <a:cubicBezTo>
                    <a:pt x="80" y="77"/>
                    <a:pt x="80" y="77"/>
                    <a:pt x="80" y="77"/>
                  </a:cubicBezTo>
                  <a:cubicBezTo>
                    <a:pt x="29" y="77"/>
                    <a:pt x="29" y="77"/>
                    <a:pt x="29" y="77"/>
                  </a:cubicBezTo>
                  <a:lnTo>
                    <a:pt x="29" y="132"/>
                  </a:lnTo>
                  <a:close/>
                  <a:moveTo>
                    <a:pt x="174" y="134"/>
                  </a:moveTo>
                  <a:cubicBezTo>
                    <a:pt x="145" y="134"/>
                    <a:pt x="125" y="116"/>
                    <a:pt x="125" y="85"/>
                  </a:cubicBezTo>
                  <a:cubicBezTo>
                    <a:pt x="125" y="56"/>
                    <a:pt x="144" y="36"/>
                    <a:pt x="170" y="36"/>
                  </a:cubicBezTo>
                  <a:cubicBezTo>
                    <a:pt x="198" y="36"/>
                    <a:pt x="212" y="55"/>
                    <a:pt x="212" y="83"/>
                  </a:cubicBezTo>
                  <a:cubicBezTo>
                    <a:pt x="212" y="93"/>
                    <a:pt x="212" y="93"/>
                    <a:pt x="212" y="93"/>
                  </a:cubicBezTo>
                  <a:cubicBezTo>
                    <a:pt x="152" y="93"/>
                    <a:pt x="152" y="93"/>
                    <a:pt x="152" y="93"/>
                  </a:cubicBezTo>
                  <a:cubicBezTo>
                    <a:pt x="155" y="108"/>
                    <a:pt x="167" y="112"/>
                    <a:pt x="178" y="112"/>
                  </a:cubicBezTo>
                  <a:cubicBezTo>
                    <a:pt x="188" y="112"/>
                    <a:pt x="195" y="110"/>
                    <a:pt x="204" y="104"/>
                  </a:cubicBezTo>
                  <a:cubicBezTo>
                    <a:pt x="205" y="104"/>
                    <a:pt x="205" y="104"/>
                    <a:pt x="205" y="104"/>
                  </a:cubicBezTo>
                  <a:cubicBezTo>
                    <a:pt x="205" y="126"/>
                    <a:pt x="205" y="126"/>
                    <a:pt x="205" y="126"/>
                  </a:cubicBezTo>
                  <a:cubicBezTo>
                    <a:pt x="198" y="131"/>
                    <a:pt x="187" y="134"/>
                    <a:pt x="174" y="134"/>
                  </a:cubicBezTo>
                  <a:close/>
                  <a:moveTo>
                    <a:pt x="152" y="74"/>
                  </a:moveTo>
                  <a:cubicBezTo>
                    <a:pt x="186" y="74"/>
                    <a:pt x="186" y="74"/>
                    <a:pt x="186" y="74"/>
                  </a:cubicBezTo>
                  <a:cubicBezTo>
                    <a:pt x="186" y="64"/>
                    <a:pt x="182" y="58"/>
                    <a:pt x="170" y="58"/>
                  </a:cubicBezTo>
                  <a:cubicBezTo>
                    <a:pt x="162" y="58"/>
                    <a:pt x="155" y="61"/>
                    <a:pt x="152" y="74"/>
                  </a:cubicBezTo>
                  <a:close/>
                  <a:moveTo>
                    <a:pt x="287" y="77"/>
                  </a:moveTo>
                  <a:cubicBezTo>
                    <a:pt x="272" y="132"/>
                    <a:pt x="272" y="132"/>
                    <a:pt x="272" y="132"/>
                  </a:cubicBezTo>
                  <a:cubicBezTo>
                    <a:pt x="247" y="132"/>
                    <a:pt x="247" y="132"/>
                    <a:pt x="247" y="132"/>
                  </a:cubicBezTo>
                  <a:cubicBezTo>
                    <a:pt x="218" y="39"/>
                    <a:pt x="218" y="39"/>
                    <a:pt x="218" y="39"/>
                  </a:cubicBezTo>
                  <a:cubicBezTo>
                    <a:pt x="218" y="38"/>
                    <a:pt x="218" y="38"/>
                    <a:pt x="218" y="38"/>
                  </a:cubicBezTo>
                  <a:cubicBezTo>
                    <a:pt x="246" y="38"/>
                    <a:pt x="246" y="38"/>
                    <a:pt x="246" y="38"/>
                  </a:cubicBezTo>
                  <a:cubicBezTo>
                    <a:pt x="261" y="93"/>
                    <a:pt x="261" y="93"/>
                    <a:pt x="261" y="93"/>
                  </a:cubicBezTo>
                  <a:cubicBezTo>
                    <a:pt x="276" y="38"/>
                    <a:pt x="276" y="38"/>
                    <a:pt x="276" y="38"/>
                  </a:cubicBezTo>
                  <a:cubicBezTo>
                    <a:pt x="298" y="38"/>
                    <a:pt x="298" y="38"/>
                    <a:pt x="298" y="38"/>
                  </a:cubicBezTo>
                  <a:cubicBezTo>
                    <a:pt x="313" y="93"/>
                    <a:pt x="313" y="93"/>
                    <a:pt x="313" y="93"/>
                  </a:cubicBezTo>
                  <a:cubicBezTo>
                    <a:pt x="329" y="38"/>
                    <a:pt x="329" y="38"/>
                    <a:pt x="329" y="38"/>
                  </a:cubicBezTo>
                  <a:cubicBezTo>
                    <a:pt x="355" y="38"/>
                    <a:pt x="355" y="38"/>
                    <a:pt x="355" y="38"/>
                  </a:cubicBezTo>
                  <a:cubicBezTo>
                    <a:pt x="355" y="39"/>
                    <a:pt x="355" y="39"/>
                    <a:pt x="355" y="39"/>
                  </a:cubicBezTo>
                  <a:cubicBezTo>
                    <a:pt x="327" y="132"/>
                    <a:pt x="327" y="132"/>
                    <a:pt x="327" y="132"/>
                  </a:cubicBezTo>
                  <a:cubicBezTo>
                    <a:pt x="302" y="132"/>
                    <a:pt x="302" y="132"/>
                    <a:pt x="302" y="132"/>
                  </a:cubicBezTo>
                  <a:lnTo>
                    <a:pt x="287" y="77"/>
                  </a:lnTo>
                  <a:close/>
                  <a:moveTo>
                    <a:pt x="402" y="134"/>
                  </a:moveTo>
                  <a:cubicBezTo>
                    <a:pt x="379" y="134"/>
                    <a:pt x="370" y="125"/>
                    <a:pt x="370" y="104"/>
                  </a:cubicBezTo>
                  <a:cubicBezTo>
                    <a:pt x="370" y="0"/>
                    <a:pt x="370" y="0"/>
                    <a:pt x="370" y="0"/>
                  </a:cubicBezTo>
                  <a:cubicBezTo>
                    <a:pt x="398" y="0"/>
                    <a:pt x="398" y="0"/>
                    <a:pt x="398" y="0"/>
                  </a:cubicBezTo>
                  <a:cubicBezTo>
                    <a:pt x="398" y="102"/>
                    <a:pt x="398" y="102"/>
                    <a:pt x="398" y="102"/>
                  </a:cubicBezTo>
                  <a:cubicBezTo>
                    <a:pt x="398" y="108"/>
                    <a:pt x="400" y="111"/>
                    <a:pt x="406" y="111"/>
                  </a:cubicBezTo>
                  <a:cubicBezTo>
                    <a:pt x="408" y="111"/>
                    <a:pt x="410" y="110"/>
                    <a:pt x="412" y="109"/>
                  </a:cubicBezTo>
                  <a:cubicBezTo>
                    <a:pt x="413" y="109"/>
                    <a:pt x="413" y="109"/>
                    <a:pt x="413" y="109"/>
                  </a:cubicBezTo>
                  <a:cubicBezTo>
                    <a:pt x="413" y="132"/>
                    <a:pt x="413" y="132"/>
                    <a:pt x="413" y="132"/>
                  </a:cubicBezTo>
                  <a:cubicBezTo>
                    <a:pt x="410" y="133"/>
                    <a:pt x="406" y="134"/>
                    <a:pt x="402" y="134"/>
                  </a:cubicBezTo>
                  <a:close/>
                  <a:moveTo>
                    <a:pt x="469" y="134"/>
                  </a:moveTo>
                  <a:cubicBezTo>
                    <a:pt x="440" y="134"/>
                    <a:pt x="420" y="116"/>
                    <a:pt x="420" y="85"/>
                  </a:cubicBezTo>
                  <a:cubicBezTo>
                    <a:pt x="420" y="56"/>
                    <a:pt x="440" y="36"/>
                    <a:pt x="465" y="36"/>
                  </a:cubicBezTo>
                  <a:cubicBezTo>
                    <a:pt x="494" y="36"/>
                    <a:pt x="507" y="55"/>
                    <a:pt x="507" y="83"/>
                  </a:cubicBezTo>
                  <a:cubicBezTo>
                    <a:pt x="507" y="93"/>
                    <a:pt x="507" y="93"/>
                    <a:pt x="507" y="93"/>
                  </a:cubicBezTo>
                  <a:cubicBezTo>
                    <a:pt x="448" y="93"/>
                    <a:pt x="448" y="93"/>
                    <a:pt x="448" y="93"/>
                  </a:cubicBezTo>
                  <a:cubicBezTo>
                    <a:pt x="451" y="108"/>
                    <a:pt x="462" y="112"/>
                    <a:pt x="474" y="112"/>
                  </a:cubicBezTo>
                  <a:cubicBezTo>
                    <a:pt x="484" y="112"/>
                    <a:pt x="491" y="110"/>
                    <a:pt x="500" y="104"/>
                  </a:cubicBezTo>
                  <a:cubicBezTo>
                    <a:pt x="501" y="104"/>
                    <a:pt x="501" y="104"/>
                    <a:pt x="501" y="104"/>
                  </a:cubicBezTo>
                  <a:cubicBezTo>
                    <a:pt x="501" y="126"/>
                    <a:pt x="501" y="126"/>
                    <a:pt x="501" y="126"/>
                  </a:cubicBezTo>
                  <a:cubicBezTo>
                    <a:pt x="493" y="131"/>
                    <a:pt x="482" y="134"/>
                    <a:pt x="469" y="134"/>
                  </a:cubicBezTo>
                  <a:close/>
                  <a:moveTo>
                    <a:pt x="448" y="74"/>
                  </a:moveTo>
                  <a:cubicBezTo>
                    <a:pt x="482" y="74"/>
                    <a:pt x="482" y="74"/>
                    <a:pt x="482" y="74"/>
                  </a:cubicBezTo>
                  <a:cubicBezTo>
                    <a:pt x="481" y="64"/>
                    <a:pt x="477" y="58"/>
                    <a:pt x="466" y="58"/>
                  </a:cubicBezTo>
                  <a:cubicBezTo>
                    <a:pt x="457" y="58"/>
                    <a:pt x="450" y="61"/>
                    <a:pt x="448" y="74"/>
                  </a:cubicBezTo>
                  <a:close/>
                  <a:moveTo>
                    <a:pt x="622" y="38"/>
                  </a:moveTo>
                  <a:cubicBezTo>
                    <a:pt x="642" y="38"/>
                    <a:pt x="642" y="38"/>
                    <a:pt x="642" y="38"/>
                  </a:cubicBezTo>
                  <a:cubicBezTo>
                    <a:pt x="642" y="60"/>
                    <a:pt x="642" y="60"/>
                    <a:pt x="642" y="60"/>
                  </a:cubicBezTo>
                  <a:cubicBezTo>
                    <a:pt x="622" y="60"/>
                    <a:pt x="622" y="60"/>
                    <a:pt x="622" y="60"/>
                  </a:cubicBezTo>
                  <a:cubicBezTo>
                    <a:pt x="622" y="99"/>
                    <a:pt x="622" y="99"/>
                    <a:pt x="622" y="99"/>
                  </a:cubicBezTo>
                  <a:cubicBezTo>
                    <a:pt x="622" y="107"/>
                    <a:pt x="625" y="111"/>
                    <a:pt x="633" y="111"/>
                  </a:cubicBezTo>
                  <a:cubicBezTo>
                    <a:pt x="636" y="111"/>
                    <a:pt x="639" y="110"/>
                    <a:pt x="642" y="109"/>
                  </a:cubicBezTo>
                  <a:cubicBezTo>
                    <a:pt x="642" y="109"/>
                    <a:pt x="642" y="109"/>
                    <a:pt x="642" y="109"/>
                  </a:cubicBezTo>
                  <a:cubicBezTo>
                    <a:pt x="642" y="131"/>
                    <a:pt x="642" y="131"/>
                    <a:pt x="642" y="131"/>
                  </a:cubicBezTo>
                  <a:cubicBezTo>
                    <a:pt x="639" y="132"/>
                    <a:pt x="633" y="134"/>
                    <a:pt x="625" y="134"/>
                  </a:cubicBezTo>
                  <a:cubicBezTo>
                    <a:pt x="603" y="134"/>
                    <a:pt x="594" y="124"/>
                    <a:pt x="594" y="100"/>
                  </a:cubicBezTo>
                  <a:cubicBezTo>
                    <a:pt x="594" y="60"/>
                    <a:pt x="594" y="60"/>
                    <a:pt x="594" y="60"/>
                  </a:cubicBezTo>
                  <a:cubicBezTo>
                    <a:pt x="558" y="60"/>
                    <a:pt x="558" y="60"/>
                    <a:pt x="558" y="60"/>
                  </a:cubicBezTo>
                  <a:cubicBezTo>
                    <a:pt x="558" y="99"/>
                    <a:pt x="558" y="99"/>
                    <a:pt x="558" y="99"/>
                  </a:cubicBezTo>
                  <a:cubicBezTo>
                    <a:pt x="558" y="107"/>
                    <a:pt x="561" y="111"/>
                    <a:pt x="570" y="111"/>
                  </a:cubicBezTo>
                  <a:cubicBezTo>
                    <a:pt x="572" y="111"/>
                    <a:pt x="575" y="110"/>
                    <a:pt x="578" y="109"/>
                  </a:cubicBezTo>
                  <a:cubicBezTo>
                    <a:pt x="579" y="109"/>
                    <a:pt x="579" y="109"/>
                    <a:pt x="579" y="109"/>
                  </a:cubicBezTo>
                  <a:cubicBezTo>
                    <a:pt x="579" y="131"/>
                    <a:pt x="579" y="131"/>
                    <a:pt x="579" y="131"/>
                  </a:cubicBezTo>
                  <a:cubicBezTo>
                    <a:pt x="575" y="132"/>
                    <a:pt x="570" y="134"/>
                    <a:pt x="562" y="134"/>
                  </a:cubicBezTo>
                  <a:cubicBezTo>
                    <a:pt x="539" y="134"/>
                    <a:pt x="530" y="124"/>
                    <a:pt x="530" y="100"/>
                  </a:cubicBezTo>
                  <a:cubicBezTo>
                    <a:pt x="530" y="60"/>
                    <a:pt x="530" y="60"/>
                    <a:pt x="530" y="60"/>
                  </a:cubicBezTo>
                  <a:cubicBezTo>
                    <a:pt x="516" y="60"/>
                    <a:pt x="516" y="60"/>
                    <a:pt x="516" y="60"/>
                  </a:cubicBezTo>
                  <a:cubicBezTo>
                    <a:pt x="516" y="38"/>
                    <a:pt x="516" y="38"/>
                    <a:pt x="516" y="38"/>
                  </a:cubicBezTo>
                  <a:cubicBezTo>
                    <a:pt x="530" y="38"/>
                    <a:pt x="530" y="38"/>
                    <a:pt x="530" y="38"/>
                  </a:cubicBezTo>
                  <a:cubicBezTo>
                    <a:pt x="530" y="12"/>
                    <a:pt x="530" y="12"/>
                    <a:pt x="530" y="12"/>
                  </a:cubicBezTo>
                  <a:cubicBezTo>
                    <a:pt x="558" y="12"/>
                    <a:pt x="558" y="12"/>
                    <a:pt x="558" y="12"/>
                  </a:cubicBezTo>
                  <a:cubicBezTo>
                    <a:pt x="558" y="38"/>
                    <a:pt x="558" y="38"/>
                    <a:pt x="558" y="38"/>
                  </a:cubicBezTo>
                  <a:cubicBezTo>
                    <a:pt x="594" y="38"/>
                    <a:pt x="594" y="38"/>
                    <a:pt x="594" y="38"/>
                  </a:cubicBezTo>
                  <a:cubicBezTo>
                    <a:pt x="594" y="12"/>
                    <a:pt x="594" y="12"/>
                    <a:pt x="594" y="12"/>
                  </a:cubicBezTo>
                  <a:cubicBezTo>
                    <a:pt x="622" y="12"/>
                    <a:pt x="622" y="12"/>
                    <a:pt x="622" y="12"/>
                  </a:cubicBezTo>
                  <a:cubicBezTo>
                    <a:pt x="622" y="38"/>
                    <a:pt x="622" y="38"/>
                    <a:pt x="622" y="38"/>
                  </a:cubicBezTo>
                  <a:close/>
                  <a:moveTo>
                    <a:pt x="787" y="45"/>
                  </a:moveTo>
                  <a:cubicBezTo>
                    <a:pt x="787" y="73"/>
                    <a:pt x="768" y="89"/>
                    <a:pt x="738" y="89"/>
                  </a:cubicBezTo>
                  <a:cubicBezTo>
                    <a:pt x="718" y="89"/>
                    <a:pt x="718" y="89"/>
                    <a:pt x="718" y="89"/>
                  </a:cubicBezTo>
                  <a:cubicBezTo>
                    <a:pt x="718" y="132"/>
                    <a:pt x="718" y="132"/>
                    <a:pt x="718" y="132"/>
                  </a:cubicBezTo>
                  <a:cubicBezTo>
                    <a:pt x="689" y="132"/>
                    <a:pt x="689" y="132"/>
                    <a:pt x="689" y="132"/>
                  </a:cubicBezTo>
                  <a:cubicBezTo>
                    <a:pt x="689" y="0"/>
                    <a:pt x="689" y="0"/>
                    <a:pt x="689" y="0"/>
                  </a:cubicBezTo>
                  <a:cubicBezTo>
                    <a:pt x="738" y="0"/>
                    <a:pt x="738" y="0"/>
                    <a:pt x="738" y="0"/>
                  </a:cubicBezTo>
                  <a:cubicBezTo>
                    <a:pt x="768" y="0"/>
                    <a:pt x="787" y="16"/>
                    <a:pt x="787" y="45"/>
                  </a:cubicBezTo>
                  <a:close/>
                  <a:moveTo>
                    <a:pt x="736" y="65"/>
                  </a:moveTo>
                  <a:cubicBezTo>
                    <a:pt x="751" y="65"/>
                    <a:pt x="758" y="57"/>
                    <a:pt x="758" y="45"/>
                  </a:cubicBezTo>
                  <a:cubicBezTo>
                    <a:pt x="758" y="33"/>
                    <a:pt x="751" y="24"/>
                    <a:pt x="736" y="24"/>
                  </a:cubicBezTo>
                  <a:cubicBezTo>
                    <a:pt x="718" y="24"/>
                    <a:pt x="718" y="24"/>
                    <a:pt x="718" y="24"/>
                  </a:cubicBezTo>
                  <a:cubicBezTo>
                    <a:pt x="718" y="65"/>
                    <a:pt x="718" y="65"/>
                    <a:pt x="718" y="65"/>
                  </a:cubicBezTo>
                  <a:lnTo>
                    <a:pt x="736" y="65"/>
                  </a:lnTo>
                  <a:close/>
                  <a:moveTo>
                    <a:pt x="849" y="123"/>
                  </a:moveTo>
                  <a:cubicBezTo>
                    <a:pt x="843" y="130"/>
                    <a:pt x="834" y="134"/>
                    <a:pt x="824" y="134"/>
                  </a:cubicBezTo>
                  <a:cubicBezTo>
                    <a:pt x="806" y="134"/>
                    <a:pt x="791" y="122"/>
                    <a:pt x="791" y="103"/>
                  </a:cubicBezTo>
                  <a:cubicBezTo>
                    <a:pt x="791" y="84"/>
                    <a:pt x="806" y="72"/>
                    <a:pt x="827" y="72"/>
                  </a:cubicBezTo>
                  <a:cubicBezTo>
                    <a:pt x="834" y="72"/>
                    <a:pt x="841" y="73"/>
                    <a:pt x="848" y="75"/>
                  </a:cubicBezTo>
                  <a:cubicBezTo>
                    <a:pt x="848" y="73"/>
                    <a:pt x="848" y="73"/>
                    <a:pt x="848" y="73"/>
                  </a:cubicBezTo>
                  <a:cubicBezTo>
                    <a:pt x="848" y="63"/>
                    <a:pt x="842" y="59"/>
                    <a:pt x="827" y="59"/>
                  </a:cubicBezTo>
                  <a:cubicBezTo>
                    <a:pt x="818" y="59"/>
                    <a:pt x="809" y="62"/>
                    <a:pt x="801" y="66"/>
                  </a:cubicBezTo>
                  <a:cubicBezTo>
                    <a:pt x="800" y="66"/>
                    <a:pt x="800" y="66"/>
                    <a:pt x="800" y="66"/>
                  </a:cubicBezTo>
                  <a:cubicBezTo>
                    <a:pt x="800" y="44"/>
                    <a:pt x="800" y="44"/>
                    <a:pt x="800" y="44"/>
                  </a:cubicBezTo>
                  <a:cubicBezTo>
                    <a:pt x="807" y="40"/>
                    <a:pt x="820" y="36"/>
                    <a:pt x="832" y="36"/>
                  </a:cubicBezTo>
                  <a:cubicBezTo>
                    <a:pt x="860" y="36"/>
                    <a:pt x="876" y="49"/>
                    <a:pt x="876" y="73"/>
                  </a:cubicBezTo>
                  <a:cubicBezTo>
                    <a:pt x="876" y="132"/>
                    <a:pt x="876" y="132"/>
                    <a:pt x="876" y="132"/>
                  </a:cubicBezTo>
                  <a:cubicBezTo>
                    <a:pt x="849" y="132"/>
                    <a:pt x="849" y="132"/>
                    <a:pt x="849" y="132"/>
                  </a:cubicBezTo>
                  <a:cubicBezTo>
                    <a:pt x="849" y="123"/>
                    <a:pt x="849" y="123"/>
                    <a:pt x="849" y="123"/>
                  </a:cubicBezTo>
                  <a:close/>
                  <a:moveTo>
                    <a:pt x="848" y="102"/>
                  </a:moveTo>
                  <a:cubicBezTo>
                    <a:pt x="848" y="94"/>
                    <a:pt x="848" y="94"/>
                    <a:pt x="848" y="94"/>
                  </a:cubicBezTo>
                  <a:cubicBezTo>
                    <a:pt x="844" y="92"/>
                    <a:pt x="838" y="91"/>
                    <a:pt x="833" y="91"/>
                  </a:cubicBezTo>
                  <a:cubicBezTo>
                    <a:pt x="823" y="91"/>
                    <a:pt x="818" y="95"/>
                    <a:pt x="818" y="102"/>
                  </a:cubicBezTo>
                  <a:cubicBezTo>
                    <a:pt x="818" y="110"/>
                    <a:pt x="823" y="113"/>
                    <a:pt x="832" y="113"/>
                  </a:cubicBezTo>
                  <a:cubicBezTo>
                    <a:pt x="839" y="113"/>
                    <a:pt x="845" y="109"/>
                    <a:pt x="848" y="102"/>
                  </a:cubicBezTo>
                  <a:close/>
                  <a:moveTo>
                    <a:pt x="890" y="85"/>
                  </a:moveTo>
                  <a:cubicBezTo>
                    <a:pt x="890" y="55"/>
                    <a:pt x="911" y="36"/>
                    <a:pt x="939" y="36"/>
                  </a:cubicBezTo>
                  <a:cubicBezTo>
                    <a:pt x="949" y="36"/>
                    <a:pt x="958" y="38"/>
                    <a:pt x="965" y="43"/>
                  </a:cubicBezTo>
                  <a:cubicBezTo>
                    <a:pt x="965" y="67"/>
                    <a:pt x="965" y="67"/>
                    <a:pt x="965" y="67"/>
                  </a:cubicBezTo>
                  <a:cubicBezTo>
                    <a:pt x="964" y="67"/>
                    <a:pt x="964" y="67"/>
                    <a:pt x="964" y="67"/>
                  </a:cubicBezTo>
                  <a:cubicBezTo>
                    <a:pt x="958" y="62"/>
                    <a:pt x="951" y="60"/>
                    <a:pt x="943" y="60"/>
                  </a:cubicBezTo>
                  <a:cubicBezTo>
                    <a:pt x="929" y="60"/>
                    <a:pt x="918" y="69"/>
                    <a:pt x="918" y="85"/>
                  </a:cubicBezTo>
                  <a:cubicBezTo>
                    <a:pt x="918" y="101"/>
                    <a:pt x="929" y="110"/>
                    <a:pt x="943" y="110"/>
                  </a:cubicBezTo>
                  <a:cubicBezTo>
                    <a:pt x="951" y="110"/>
                    <a:pt x="958" y="108"/>
                    <a:pt x="964" y="103"/>
                  </a:cubicBezTo>
                  <a:cubicBezTo>
                    <a:pt x="965" y="103"/>
                    <a:pt x="965" y="103"/>
                    <a:pt x="965" y="103"/>
                  </a:cubicBezTo>
                  <a:cubicBezTo>
                    <a:pt x="965" y="127"/>
                    <a:pt x="965" y="127"/>
                    <a:pt x="965" y="127"/>
                  </a:cubicBezTo>
                  <a:cubicBezTo>
                    <a:pt x="958" y="132"/>
                    <a:pt x="949" y="134"/>
                    <a:pt x="939" y="134"/>
                  </a:cubicBezTo>
                  <a:cubicBezTo>
                    <a:pt x="911" y="134"/>
                    <a:pt x="890" y="115"/>
                    <a:pt x="890" y="85"/>
                  </a:cubicBezTo>
                  <a:close/>
                  <a:moveTo>
                    <a:pt x="1010" y="89"/>
                  </a:moveTo>
                  <a:cubicBezTo>
                    <a:pt x="1010" y="132"/>
                    <a:pt x="1010" y="132"/>
                    <a:pt x="1010" y="132"/>
                  </a:cubicBezTo>
                  <a:cubicBezTo>
                    <a:pt x="983" y="132"/>
                    <a:pt x="983" y="132"/>
                    <a:pt x="983" y="132"/>
                  </a:cubicBezTo>
                  <a:cubicBezTo>
                    <a:pt x="983" y="0"/>
                    <a:pt x="983" y="0"/>
                    <a:pt x="983" y="0"/>
                  </a:cubicBezTo>
                  <a:cubicBezTo>
                    <a:pt x="1010" y="0"/>
                    <a:pt x="1010" y="0"/>
                    <a:pt x="1010" y="0"/>
                  </a:cubicBezTo>
                  <a:cubicBezTo>
                    <a:pt x="1010" y="75"/>
                    <a:pt x="1010" y="75"/>
                    <a:pt x="1010" y="75"/>
                  </a:cubicBezTo>
                  <a:cubicBezTo>
                    <a:pt x="1039" y="38"/>
                    <a:pt x="1039" y="38"/>
                    <a:pt x="1039" y="38"/>
                  </a:cubicBezTo>
                  <a:cubicBezTo>
                    <a:pt x="1070" y="38"/>
                    <a:pt x="1070" y="38"/>
                    <a:pt x="1070" y="38"/>
                  </a:cubicBezTo>
                  <a:cubicBezTo>
                    <a:pt x="1070" y="39"/>
                    <a:pt x="1070" y="39"/>
                    <a:pt x="1070" y="39"/>
                  </a:cubicBezTo>
                  <a:cubicBezTo>
                    <a:pt x="1036" y="82"/>
                    <a:pt x="1036" y="82"/>
                    <a:pt x="1036" y="82"/>
                  </a:cubicBezTo>
                  <a:cubicBezTo>
                    <a:pt x="1070" y="131"/>
                    <a:pt x="1070" y="131"/>
                    <a:pt x="1070" y="131"/>
                  </a:cubicBezTo>
                  <a:cubicBezTo>
                    <a:pt x="1070" y="132"/>
                    <a:pt x="1070" y="132"/>
                    <a:pt x="1070" y="132"/>
                  </a:cubicBezTo>
                  <a:cubicBezTo>
                    <a:pt x="1038" y="132"/>
                    <a:pt x="1038" y="132"/>
                    <a:pt x="1038" y="132"/>
                  </a:cubicBezTo>
                  <a:lnTo>
                    <a:pt x="1010" y="89"/>
                  </a:lnTo>
                  <a:close/>
                  <a:moveTo>
                    <a:pt x="1133" y="123"/>
                  </a:moveTo>
                  <a:cubicBezTo>
                    <a:pt x="1127" y="130"/>
                    <a:pt x="1118" y="134"/>
                    <a:pt x="1108" y="134"/>
                  </a:cubicBezTo>
                  <a:cubicBezTo>
                    <a:pt x="1090" y="134"/>
                    <a:pt x="1075" y="122"/>
                    <a:pt x="1075" y="103"/>
                  </a:cubicBezTo>
                  <a:cubicBezTo>
                    <a:pt x="1075" y="84"/>
                    <a:pt x="1090" y="72"/>
                    <a:pt x="1112" y="72"/>
                  </a:cubicBezTo>
                  <a:cubicBezTo>
                    <a:pt x="1118" y="72"/>
                    <a:pt x="1125" y="73"/>
                    <a:pt x="1133" y="75"/>
                  </a:cubicBezTo>
                  <a:cubicBezTo>
                    <a:pt x="1133" y="73"/>
                    <a:pt x="1133" y="73"/>
                    <a:pt x="1133" y="73"/>
                  </a:cubicBezTo>
                  <a:cubicBezTo>
                    <a:pt x="1133" y="63"/>
                    <a:pt x="1127" y="59"/>
                    <a:pt x="1112" y="59"/>
                  </a:cubicBezTo>
                  <a:cubicBezTo>
                    <a:pt x="1102" y="59"/>
                    <a:pt x="1093" y="62"/>
                    <a:pt x="1086" y="66"/>
                  </a:cubicBezTo>
                  <a:cubicBezTo>
                    <a:pt x="1084" y="66"/>
                    <a:pt x="1084" y="66"/>
                    <a:pt x="1084" y="66"/>
                  </a:cubicBezTo>
                  <a:cubicBezTo>
                    <a:pt x="1084" y="44"/>
                    <a:pt x="1084" y="44"/>
                    <a:pt x="1084" y="44"/>
                  </a:cubicBezTo>
                  <a:cubicBezTo>
                    <a:pt x="1092" y="40"/>
                    <a:pt x="1104" y="36"/>
                    <a:pt x="1117" y="36"/>
                  </a:cubicBezTo>
                  <a:cubicBezTo>
                    <a:pt x="1145" y="36"/>
                    <a:pt x="1160" y="49"/>
                    <a:pt x="1160" y="73"/>
                  </a:cubicBezTo>
                  <a:cubicBezTo>
                    <a:pt x="1160" y="132"/>
                    <a:pt x="1160" y="132"/>
                    <a:pt x="1160" y="132"/>
                  </a:cubicBezTo>
                  <a:cubicBezTo>
                    <a:pt x="1133" y="132"/>
                    <a:pt x="1133" y="132"/>
                    <a:pt x="1133" y="132"/>
                  </a:cubicBezTo>
                  <a:cubicBezTo>
                    <a:pt x="1133" y="123"/>
                    <a:pt x="1133" y="123"/>
                    <a:pt x="1133" y="123"/>
                  </a:cubicBezTo>
                  <a:close/>
                  <a:moveTo>
                    <a:pt x="1133" y="102"/>
                  </a:moveTo>
                  <a:cubicBezTo>
                    <a:pt x="1133" y="94"/>
                    <a:pt x="1133" y="94"/>
                    <a:pt x="1133" y="94"/>
                  </a:cubicBezTo>
                  <a:cubicBezTo>
                    <a:pt x="1128" y="92"/>
                    <a:pt x="1123" y="91"/>
                    <a:pt x="1117" y="91"/>
                  </a:cubicBezTo>
                  <a:cubicBezTo>
                    <a:pt x="1108" y="91"/>
                    <a:pt x="1103" y="95"/>
                    <a:pt x="1103" y="102"/>
                  </a:cubicBezTo>
                  <a:cubicBezTo>
                    <a:pt x="1103" y="110"/>
                    <a:pt x="1108" y="113"/>
                    <a:pt x="1116" y="113"/>
                  </a:cubicBezTo>
                  <a:cubicBezTo>
                    <a:pt x="1124" y="113"/>
                    <a:pt x="1130" y="109"/>
                    <a:pt x="1133" y="102"/>
                  </a:cubicBezTo>
                  <a:close/>
                  <a:moveTo>
                    <a:pt x="1207" y="53"/>
                  </a:moveTo>
                  <a:cubicBezTo>
                    <a:pt x="1212" y="43"/>
                    <a:pt x="1220" y="37"/>
                    <a:pt x="1230" y="37"/>
                  </a:cubicBezTo>
                  <a:cubicBezTo>
                    <a:pt x="1234" y="37"/>
                    <a:pt x="1238" y="38"/>
                    <a:pt x="1239" y="39"/>
                  </a:cubicBezTo>
                  <a:cubicBezTo>
                    <a:pt x="1239" y="65"/>
                    <a:pt x="1239" y="65"/>
                    <a:pt x="1239" y="65"/>
                  </a:cubicBezTo>
                  <a:cubicBezTo>
                    <a:pt x="1238" y="65"/>
                    <a:pt x="1238" y="65"/>
                    <a:pt x="1238" y="65"/>
                  </a:cubicBezTo>
                  <a:cubicBezTo>
                    <a:pt x="1235" y="64"/>
                    <a:pt x="1231" y="63"/>
                    <a:pt x="1226" y="63"/>
                  </a:cubicBezTo>
                  <a:cubicBezTo>
                    <a:pt x="1217" y="63"/>
                    <a:pt x="1210" y="68"/>
                    <a:pt x="1208" y="78"/>
                  </a:cubicBezTo>
                  <a:cubicBezTo>
                    <a:pt x="1208" y="132"/>
                    <a:pt x="1208" y="132"/>
                    <a:pt x="1208" y="132"/>
                  </a:cubicBezTo>
                  <a:cubicBezTo>
                    <a:pt x="1180" y="132"/>
                    <a:pt x="1180" y="132"/>
                    <a:pt x="1180" y="132"/>
                  </a:cubicBezTo>
                  <a:cubicBezTo>
                    <a:pt x="1180" y="38"/>
                    <a:pt x="1180" y="38"/>
                    <a:pt x="1180" y="38"/>
                  </a:cubicBezTo>
                  <a:cubicBezTo>
                    <a:pt x="1207" y="38"/>
                    <a:pt x="1207" y="38"/>
                    <a:pt x="1207" y="38"/>
                  </a:cubicBezTo>
                  <a:cubicBezTo>
                    <a:pt x="1207" y="53"/>
                    <a:pt x="1207" y="53"/>
                    <a:pt x="1207" y="53"/>
                  </a:cubicBezTo>
                  <a:close/>
                  <a:moveTo>
                    <a:pt x="1314" y="122"/>
                  </a:moveTo>
                  <a:cubicBezTo>
                    <a:pt x="1308" y="130"/>
                    <a:pt x="1298" y="134"/>
                    <a:pt x="1286" y="134"/>
                  </a:cubicBezTo>
                  <a:cubicBezTo>
                    <a:pt x="1262" y="134"/>
                    <a:pt x="1246" y="112"/>
                    <a:pt x="1246" y="85"/>
                  </a:cubicBezTo>
                  <a:cubicBezTo>
                    <a:pt x="1246" y="58"/>
                    <a:pt x="1262" y="36"/>
                    <a:pt x="1286" y="36"/>
                  </a:cubicBezTo>
                  <a:cubicBezTo>
                    <a:pt x="1298" y="36"/>
                    <a:pt x="1307" y="40"/>
                    <a:pt x="1313" y="47"/>
                  </a:cubicBezTo>
                  <a:cubicBezTo>
                    <a:pt x="1313" y="0"/>
                    <a:pt x="1313" y="0"/>
                    <a:pt x="1313" y="0"/>
                  </a:cubicBezTo>
                  <a:cubicBezTo>
                    <a:pt x="1341" y="0"/>
                    <a:pt x="1341" y="0"/>
                    <a:pt x="1341" y="0"/>
                  </a:cubicBezTo>
                  <a:cubicBezTo>
                    <a:pt x="1341" y="132"/>
                    <a:pt x="1341" y="132"/>
                    <a:pt x="1341" y="132"/>
                  </a:cubicBezTo>
                  <a:cubicBezTo>
                    <a:pt x="1314" y="132"/>
                    <a:pt x="1314" y="132"/>
                    <a:pt x="1314" y="132"/>
                  </a:cubicBezTo>
                  <a:cubicBezTo>
                    <a:pt x="1314" y="122"/>
                    <a:pt x="1314" y="122"/>
                    <a:pt x="1314" y="122"/>
                  </a:cubicBezTo>
                  <a:close/>
                  <a:moveTo>
                    <a:pt x="1313" y="100"/>
                  </a:moveTo>
                  <a:cubicBezTo>
                    <a:pt x="1313" y="70"/>
                    <a:pt x="1313" y="70"/>
                    <a:pt x="1313" y="70"/>
                  </a:cubicBezTo>
                  <a:cubicBezTo>
                    <a:pt x="1308" y="63"/>
                    <a:pt x="1302" y="60"/>
                    <a:pt x="1295" y="60"/>
                  </a:cubicBezTo>
                  <a:cubicBezTo>
                    <a:pt x="1283" y="60"/>
                    <a:pt x="1275" y="69"/>
                    <a:pt x="1275" y="85"/>
                  </a:cubicBezTo>
                  <a:cubicBezTo>
                    <a:pt x="1275" y="101"/>
                    <a:pt x="1283" y="110"/>
                    <a:pt x="1295" y="110"/>
                  </a:cubicBezTo>
                  <a:cubicBezTo>
                    <a:pt x="1302" y="110"/>
                    <a:pt x="1308" y="107"/>
                    <a:pt x="1313" y="100"/>
                  </a:cubicBezTo>
                  <a:close/>
                  <a:moveTo>
                    <a:pt x="0" y="175"/>
                  </a:moveTo>
                  <a:cubicBezTo>
                    <a:pt x="81" y="175"/>
                    <a:pt x="81" y="175"/>
                    <a:pt x="81" y="175"/>
                  </a:cubicBezTo>
                  <a:cubicBezTo>
                    <a:pt x="81" y="191"/>
                    <a:pt x="81" y="191"/>
                    <a:pt x="81" y="191"/>
                  </a:cubicBezTo>
                  <a:cubicBezTo>
                    <a:pt x="18" y="191"/>
                    <a:pt x="18" y="191"/>
                    <a:pt x="18" y="191"/>
                  </a:cubicBezTo>
                  <a:cubicBezTo>
                    <a:pt x="18" y="231"/>
                    <a:pt x="18" y="231"/>
                    <a:pt x="18" y="231"/>
                  </a:cubicBezTo>
                  <a:cubicBezTo>
                    <a:pt x="75" y="231"/>
                    <a:pt x="75" y="231"/>
                    <a:pt x="75" y="231"/>
                  </a:cubicBezTo>
                  <a:cubicBezTo>
                    <a:pt x="75" y="247"/>
                    <a:pt x="75" y="247"/>
                    <a:pt x="75" y="247"/>
                  </a:cubicBezTo>
                  <a:cubicBezTo>
                    <a:pt x="18" y="247"/>
                    <a:pt x="18" y="247"/>
                    <a:pt x="18" y="247"/>
                  </a:cubicBezTo>
                  <a:cubicBezTo>
                    <a:pt x="18" y="291"/>
                    <a:pt x="18" y="291"/>
                    <a:pt x="18" y="291"/>
                  </a:cubicBezTo>
                  <a:cubicBezTo>
                    <a:pt x="81" y="291"/>
                    <a:pt x="81" y="291"/>
                    <a:pt x="81" y="291"/>
                  </a:cubicBezTo>
                  <a:cubicBezTo>
                    <a:pt x="81" y="307"/>
                    <a:pt x="81" y="307"/>
                    <a:pt x="81" y="307"/>
                  </a:cubicBezTo>
                  <a:cubicBezTo>
                    <a:pt x="0" y="307"/>
                    <a:pt x="0" y="307"/>
                    <a:pt x="0" y="307"/>
                  </a:cubicBezTo>
                  <a:lnTo>
                    <a:pt x="0" y="175"/>
                  </a:lnTo>
                  <a:close/>
                  <a:moveTo>
                    <a:pt x="149" y="212"/>
                  </a:moveTo>
                  <a:cubicBezTo>
                    <a:pt x="169" y="212"/>
                    <a:pt x="181" y="226"/>
                    <a:pt x="181" y="248"/>
                  </a:cubicBezTo>
                  <a:cubicBezTo>
                    <a:pt x="181" y="307"/>
                    <a:pt x="181" y="307"/>
                    <a:pt x="181" y="307"/>
                  </a:cubicBezTo>
                  <a:cubicBezTo>
                    <a:pt x="164" y="307"/>
                    <a:pt x="164" y="307"/>
                    <a:pt x="164" y="307"/>
                  </a:cubicBezTo>
                  <a:cubicBezTo>
                    <a:pt x="164" y="249"/>
                    <a:pt x="164" y="249"/>
                    <a:pt x="164" y="249"/>
                  </a:cubicBezTo>
                  <a:cubicBezTo>
                    <a:pt x="164" y="237"/>
                    <a:pt x="157" y="228"/>
                    <a:pt x="144" y="228"/>
                  </a:cubicBezTo>
                  <a:cubicBezTo>
                    <a:pt x="133" y="228"/>
                    <a:pt x="124" y="235"/>
                    <a:pt x="121" y="245"/>
                  </a:cubicBezTo>
                  <a:cubicBezTo>
                    <a:pt x="121" y="307"/>
                    <a:pt x="121" y="307"/>
                    <a:pt x="121" y="307"/>
                  </a:cubicBezTo>
                  <a:cubicBezTo>
                    <a:pt x="103" y="307"/>
                    <a:pt x="103" y="307"/>
                    <a:pt x="103" y="307"/>
                  </a:cubicBezTo>
                  <a:cubicBezTo>
                    <a:pt x="103" y="214"/>
                    <a:pt x="103" y="214"/>
                    <a:pt x="103" y="214"/>
                  </a:cubicBezTo>
                  <a:cubicBezTo>
                    <a:pt x="121" y="214"/>
                    <a:pt x="121" y="214"/>
                    <a:pt x="121" y="214"/>
                  </a:cubicBezTo>
                  <a:cubicBezTo>
                    <a:pt x="121" y="227"/>
                    <a:pt x="121" y="227"/>
                    <a:pt x="121" y="227"/>
                  </a:cubicBezTo>
                  <a:cubicBezTo>
                    <a:pt x="126" y="219"/>
                    <a:pt x="136" y="212"/>
                    <a:pt x="149" y="212"/>
                  </a:cubicBezTo>
                  <a:close/>
                  <a:moveTo>
                    <a:pt x="228" y="214"/>
                  </a:moveTo>
                  <a:cubicBezTo>
                    <a:pt x="252" y="214"/>
                    <a:pt x="252" y="214"/>
                    <a:pt x="252" y="214"/>
                  </a:cubicBezTo>
                  <a:cubicBezTo>
                    <a:pt x="252" y="229"/>
                    <a:pt x="252" y="229"/>
                    <a:pt x="252" y="229"/>
                  </a:cubicBezTo>
                  <a:cubicBezTo>
                    <a:pt x="228" y="229"/>
                    <a:pt x="228" y="229"/>
                    <a:pt x="228" y="229"/>
                  </a:cubicBezTo>
                  <a:cubicBezTo>
                    <a:pt x="228" y="279"/>
                    <a:pt x="228" y="279"/>
                    <a:pt x="228" y="279"/>
                  </a:cubicBezTo>
                  <a:cubicBezTo>
                    <a:pt x="228" y="289"/>
                    <a:pt x="234" y="293"/>
                    <a:pt x="243" y="293"/>
                  </a:cubicBezTo>
                  <a:cubicBezTo>
                    <a:pt x="246" y="293"/>
                    <a:pt x="249" y="293"/>
                    <a:pt x="251" y="292"/>
                  </a:cubicBezTo>
                  <a:cubicBezTo>
                    <a:pt x="252" y="292"/>
                    <a:pt x="252" y="292"/>
                    <a:pt x="252" y="292"/>
                  </a:cubicBezTo>
                  <a:cubicBezTo>
                    <a:pt x="252" y="307"/>
                    <a:pt x="252" y="307"/>
                    <a:pt x="252" y="307"/>
                  </a:cubicBezTo>
                  <a:cubicBezTo>
                    <a:pt x="249" y="308"/>
                    <a:pt x="246" y="309"/>
                    <a:pt x="241" y="309"/>
                  </a:cubicBezTo>
                  <a:cubicBezTo>
                    <a:pt x="219" y="309"/>
                    <a:pt x="211" y="299"/>
                    <a:pt x="211" y="281"/>
                  </a:cubicBezTo>
                  <a:cubicBezTo>
                    <a:pt x="211" y="229"/>
                    <a:pt x="211" y="229"/>
                    <a:pt x="211" y="229"/>
                  </a:cubicBezTo>
                  <a:cubicBezTo>
                    <a:pt x="195" y="229"/>
                    <a:pt x="195" y="229"/>
                    <a:pt x="195" y="229"/>
                  </a:cubicBezTo>
                  <a:cubicBezTo>
                    <a:pt x="195" y="214"/>
                    <a:pt x="195" y="214"/>
                    <a:pt x="195" y="214"/>
                  </a:cubicBezTo>
                  <a:cubicBezTo>
                    <a:pt x="211" y="214"/>
                    <a:pt x="211" y="214"/>
                    <a:pt x="211" y="214"/>
                  </a:cubicBezTo>
                  <a:cubicBezTo>
                    <a:pt x="211" y="189"/>
                    <a:pt x="211" y="189"/>
                    <a:pt x="211" y="189"/>
                  </a:cubicBezTo>
                  <a:cubicBezTo>
                    <a:pt x="228" y="189"/>
                    <a:pt x="228" y="189"/>
                    <a:pt x="228" y="189"/>
                  </a:cubicBezTo>
                  <a:lnTo>
                    <a:pt x="228" y="214"/>
                  </a:lnTo>
                  <a:close/>
                  <a:moveTo>
                    <a:pt x="309" y="309"/>
                  </a:moveTo>
                  <a:cubicBezTo>
                    <a:pt x="282" y="309"/>
                    <a:pt x="263" y="290"/>
                    <a:pt x="263" y="261"/>
                  </a:cubicBezTo>
                  <a:cubicBezTo>
                    <a:pt x="263" y="232"/>
                    <a:pt x="280" y="212"/>
                    <a:pt x="305" y="212"/>
                  </a:cubicBezTo>
                  <a:cubicBezTo>
                    <a:pt x="331" y="212"/>
                    <a:pt x="344" y="230"/>
                    <a:pt x="344" y="258"/>
                  </a:cubicBezTo>
                  <a:cubicBezTo>
                    <a:pt x="344" y="266"/>
                    <a:pt x="344" y="266"/>
                    <a:pt x="344" y="266"/>
                  </a:cubicBezTo>
                  <a:cubicBezTo>
                    <a:pt x="281" y="266"/>
                    <a:pt x="281" y="266"/>
                    <a:pt x="281" y="266"/>
                  </a:cubicBezTo>
                  <a:cubicBezTo>
                    <a:pt x="282" y="284"/>
                    <a:pt x="295" y="293"/>
                    <a:pt x="311" y="293"/>
                  </a:cubicBezTo>
                  <a:cubicBezTo>
                    <a:pt x="321" y="293"/>
                    <a:pt x="329" y="291"/>
                    <a:pt x="337" y="285"/>
                  </a:cubicBezTo>
                  <a:cubicBezTo>
                    <a:pt x="338" y="285"/>
                    <a:pt x="338" y="285"/>
                    <a:pt x="338" y="285"/>
                  </a:cubicBezTo>
                  <a:cubicBezTo>
                    <a:pt x="338" y="300"/>
                    <a:pt x="338" y="300"/>
                    <a:pt x="338" y="300"/>
                  </a:cubicBezTo>
                  <a:cubicBezTo>
                    <a:pt x="330" y="306"/>
                    <a:pt x="320" y="309"/>
                    <a:pt x="309" y="309"/>
                  </a:cubicBezTo>
                  <a:close/>
                  <a:moveTo>
                    <a:pt x="281" y="251"/>
                  </a:moveTo>
                  <a:cubicBezTo>
                    <a:pt x="327" y="251"/>
                    <a:pt x="327" y="251"/>
                    <a:pt x="327" y="251"/>
                  </a:cubicBezTo>
                  <a:cubicBezTo>
                    <a:pt x="327" y="237"/>
                    <a:pt x="320" y="227"/>
                    <a:pt x="306" y="227"/>
                  </a:cubicBezTo>
                  <a:cubicBezTo>
                    <a:pt x="292" y="227"/>
                    <a:pt x="284" y="237"/>
                    <a:pt x="281" y="251"/>
                  </a:cubicBezTo>
                  <a:close/>
                  <a:moveTo>
                    <a:pt x="382" y="228"/>
                  </a:moveTo>
                  <a:cubicBezTo>
                    <a:pt x="386" y="218"/>
                    <a:pt x="395" y="212"/>
                    <a:pt x="405" y="212"/>
                  </a:cubicBezTo>
                  <a:cubicBezTo>
                    <a:pt x="409" y="212"/>
                    <a:pt x="413" y="213"/>
                    <a:pt x="414" y="214"/>
                  </a:cubicBezTo>
                  <a:cubicBezTo>
                    <a:pt x="414" y="231"/>
                    <a:pt x="414" y="231"/>
                    <a:pt x="414" y="231"/>
                  </a:cubicBezTo>
                  <a:cubicBezTo>
                    <a:pt x="414" y="231"/>
                    <a:pt x="414" y="231"/>
                    <a:pt x="414" y="231"/>
                  </a:cubicBezTo>
                  <a:cubicBezTo>
                    <a:pt x="411" y="230"/>
                    <a:pt x="407" y="229"/>
                    <a:pt x="403" y="229"/>
                  </a:cubicBezTo>
                  <a:cubicBezTo>
                    <a:pt x="393" y="229"/>
                    <a:pt x="385" y="236"/>
                    <a:pt x="382" y="246"/>
                  </a:cubicBezTo>
                  <a:cubicBezTo>
                    <a:pt x="382" y="307"/>
                    <a:pt x="382" y="307"/>
                    <a:pt x="382" y="307"/>
                  </a:cubicBezTo>
                  <a:cubicBezTo>
                    <a:pt x="365" y="307"/>
                    <a:pt x="365" y="307"/>
                    <a:pt x="365" y="307"/>
                  </a:cubicBezTo>
                  <a:cubicBezTo>
                    <a:pt x="365" y="214"/>
                    <a:pt x="365" y="214"/>
                    <a:pt x="365" y="214"/>
                  </a:cubicBezTo>
                  <a:cubicBezTo>
                    <a:pt x="382" y="214"/>
                    <a:pt x="382" y="214"/>
                    <a:pt x="382" y="214"/>
                  </a:cubicBezTo>
                  <a:cubicBezTo>
                    <a:pt x="382" y="228"/>
                    <a:pt x="382" y="228"/>
                    <a:pt x="382" y="228"/>
                  </a:cubicBezTo>
                  <a:close/>
                  <a:moveTo>
                    <a:pt x="474" y="212"/>
                  </a:moveTo>
                  <a:cubicBezTo>
                    <a:pt x="502" y="212"/>
                    <a:pt x="516" y="235"/>
                    <a:pt x="516" y="260"/>
                  </a:cubicBezTo>
                  <a:cubicBezTo>
                    <a:pt x="516" y="286"/>
                    <a:pt x="502" y="309"/>
                    <a:pt x="474" y="309"/>
                  </a:cubicBezTo>
                  <a:cubicBezTo>
                    <a:pt x="463" y="309"/>
                    <a:pt x="453" y="303"/>
                    <a:pt x="448" y="296"/>
                  </a:cubicBezTo>
                  <a:cubicBezTo>
                    <a:pt x="448" y="342"/>
                    <a:pt x="448" y="342"/>
                    <a:pt x="448" y="342"/>
                  </a:cubicBezTo>
                  <a:cubicBezTo>
                    <a:pt x="430" y="342"/>
                    <a:pt x="430" y="342"/>
                    <a:pt x="430" y="342"/>
                  </a:cubicBezTo>
                  <a:cubicBezTo>
                    <a:pt x="430" y="214"/>
                    <a:pt x="430" y="214"/>
                    <a:pt x="430" y="214"/>
                  </a:cubicBezTo>
                  <a:cubicBezTo>
                    <a:pt x="448" y="214"/>
                    <a:pt x="448" y="214"/>
                    <a:pt x="448" y="214"/>
                  </a:cubicBezTo>
                  <a:cubicBezTo>
                    <a:pt x="448" y="224"/>
                    <a:pt x="448" y="224"/>
                    <a:pt x="448" y="224"/>
                  </a:cubicBezTo>
                  <a:cubicBezTo>
                    <a:pt x="453" y="218"/>
                    <a:pt x="463" y="212"/>
                    <a:pt x="474" y="212"/>
                  </a:cubicBezTo>
                  <a:close/>
                  <a:moveTo>
                    <a:pt x="471" y="293"/>
                  </a:moveTo>
                  <a:cubicBezTo>
                    <a:pt x="488" y="293"/>
                    <a:pt x="498" y="279"/>
                    <a:pt x="498" y="260"/>
                  </a:cubicBezTo>
                  <a:cubicBezTo>
                    <a:pt x="498" y="242"/>
                    <a:pt x="488" y="228"/>
                    <a:pt x="471" y="228"/>
                  </a:cubicBezTo>
                  <a:cubicBezTo>
                    <a:pt x="461" y="228"/>
                    <a:pt x="453" y="233"/>
                    <a:pt x="448" y="243"/>
                  </a:cubicBezTo>
                  <a:cubicBezTo>
                    <a:pt x="448" y="278"/>
                    <a:pt x="448" y="278"/>
                    <a:pt x="448" y="278"/>
                  </a:cubicBezTo>
                  <a:cubicBezTo>
                    <a:pt x="453" y="287"/>
                    <a:pt x="461" y="293"/>
                    <a:pt x="471" y="293"/>
                  </a:cubicBezTo>
                  <a:close/>
                  <a:moveTo>
                    <a:pt x="554" y="228"/>
                  </a:moveTo>
                  <a:cubicBezTo>
                    <a:pt x="558" y="218"/>
                    <a:pt x="567" y="212"/>
                    <a:pt x="577" y="212"/>
                  </a:cubicBezTo>
                  <a:cubicBezTo>
                    <a:pt x="581" y="212"/>
                    <a:pt x="585" y="213"/>
                    <a:pt x="587" y="214"/>
                  </a:cubicBezTo>
                  <a:cubicBezTo>
                    <a:pt x="587" y="231"/>
                    <a:pt x="587" y="231"/>
                    <a:pt x="587" y="231"/>
                  </a:cubicBezTo>
                  <a:cubicBezTo>
                    <a:pt x="586" y="231"/>
                    <a:pt x="586" y="231"/>
                    <a:pt x="586" y="231"/>
                  </a:cubicBezTo>
                  <a:cubicBezTo>
                    <a:pt x="583" y="230"/>
                    <a:pt x="579" y="229"/>
                    <a:pt x="575" y="229"/>
                  </a:cubicBezTo>
                  <a:cubicBezTo>
                    <a:pt x="565" y="229"/>
                    <a:pt x="557" y="236"/>
                    <a:pt x="554" y="246"/>
                  </a:cubicBezTo>
                  <a:cubicBezTo>
                    <a:pt x="554" y="307"/>
                    <a:pt x="554" y="307"/>
                    <a:pt x="554" y="307"/>
                  </a:cubicBezTo>
                  <a:cubicBezTo>
                    <a:pt x="537" y="307"/>
                    <a:pt x="537" y="307"/>
                    <a:pt x="537" y="307"/>
                  </a:cubicBezTo>
                  <a:cubicBezTo>
                    <a:pt x="537" y="214"/>
                    <a:pt x="537" y="214"/>
                    <a:pt x="537" y="214"/>
                  </a:cubicBezTo>
                  <a:cubicBezTo>
                    <a:pt x="554" y="214"/>
                    <a:pt x="554" y="214"/>
                    <a:pt x="554" y="214"/>
                  </a:cubicBezTo>
                  <a:cubicBezTo>
                    <a:pt x="554" y="228"/>
                    <a:pt x="554" y="228"/>
                    <a:pt x="554" y="228"/>
                  </a:cubicBezTo>
                  <a:close/>
                  <a:moveTo>
                    <a:pt x="612" y="176"/>
                  </a:moveTo>
                  <a:cubicBezTo>
                    <a:pt x="618" y="176"/>
                    <a:pt x="623" y="181"/>
                    <a:pt x="623" y="187"/>
                  </a:cubicBezTo>
                  <a:cubicBezTo>
                    <a:pt x="623" y="193"/>
                    <a:pt x="618" y="198"/>
                    <a:pt x="612" y="198"/>
                  </a:cubicBezTo>
                  <a:cubicBezTo>
                    <a:pt x="606" y="198"/>
                    <a:pt x="601" y="193"/>
                    <a:pt x="601" y="187"/>
                  </a:cubicBezTo>
                  <a:cubicBezTo>
                    <a:pt x="601" y="181"/>
                    <a:pt x="606" y="176"/>
                    <a:pt x="612" y="176"/>
                  </a:cubicBezTo>
                  <a:close/>
                  <a:moveTo>
                    <a:pt x="603" y="214"/>
                  </a:moveTo>
                  <a:cubicBezTo>
                    <a:pt x="621" y="214"/>
                    <a:pt x="621" y="214"/>
                    <a:pt x="621" y="214"/>
                  </a:cubicBezTo>
                  <a:cubicBezTo>
                    <a:pt x="621" y="307"/>
                    <a:pt x="621" y="307"/>
                    <a:pt x="621" y="307"/>
                  </a:cubicBezTo>
                  <a:cubicBezTo>
                    <a:pt x="603" y="307"/>
                    <a:pt x="603" y="307"/>
                    <a:pt x="603" y="307"/>
                  </a:cubicBezTo>
                  <a:lnTo>
                    <a:pt x="603" y="214"/>
                  </a:lnTo>
                  <a:close/>
                  <a:moveTo>
                    <a:pt x="683" y="252"/>
                  </a:moveTo>
                  <a:cubicBezTo>
                    <a:pt x="696" y="257"/>
                    <a:pt x="711" y="262"/>
                    <a:pt x="711" y="280"/>
                  </a:cubicBezTo>
                  <a:cubicBezTo>
                    <a:pt x="711" y="299"/>
                    <a:pt x="696" y="309"/>
                    <a:pt x="675" y="309"/>
                  </a:cubicBezTo>
                  <a:cubicBezTo>
                    <a:pt x="663" y="309"/>
                    <a:pt x="651" y="306"/>
                    <a:pt x="644" y="300"/>
                  </a:cubicBezTo>
                  <a:cubicBezTo>
                    <a:pt x="644" y="283"/>
                    <a:pt x="644" y="283"/>
                    <a:pt x="644" y="283"/>
                  </a:cubicBezTo>
                  <a:cubicBezTo>
                    <a:pt x="645" y="283"/>
                    <a:pt x="645" y="283"/>
                    <a:pt x="645" y="283"/>
                  </a:cubicBezTo>
                  <a:cubicBezTo>
                    <a:pt x="653" y="291"/>
                    <a:pt x="664" y="294"/>
                    <a:pt x="675" y="294"/>
                  </a:cubicBezTo>
                  <a:cubicBezTo>
                    <a:pt x="685" y="294"/>
                    <a:pt x="694" y="290"/>
                    <a:pt x="694" y="282"/>
                  </a:cubicBezTo>
                  <a:cubicBezTo>
                    <a:pt x="694" y="274"/>
                    <a:pt x="687" y="272"/>
                    <a:pt x="672" y="267"/>
                  </a:cubicBezTo>
                  <a:cubicBezTo>
                    <a:pt x="659" y="263"/>
                    <a:pt x="644" y="258"/>
                    <a:pt x="644" y="240"/>
                  </a:cubicBezTo>
                  <a:cubicBezTo>
                    <a:pt x="644" y="223"/>
                    <a:pt x="659" y="212"/>
                    <a:pt x="678" y="212"/>
                  </a:cubicBezTo>
                  <a:cubicBezTo>
                    <a:pt x="689" y="212"/>
                    <a:pt x="699" y="214"/>
                    <a:pt x="706" y="220"/>
                  </a:cubicBezTo>
                  <a:cubicBezTo>
                    <a:pt x="706" y="236"/>
                    <a:pt x="706" y="236"/>
                    <a:pt x="706" y="236"/>
                  </a:cubicBezTo>
                  <a:cubicBezTo>
                    <a:pt x="706" y="236"/>
                    <a:pt x="706" y="236"/>
                    <a:pt x="706" y="236"/>
                  </a:cubicBezTo>
                  <a:cubicBezTo>
                    <a:pt x="698" y="230"/>
                    <a:pt x="689" y="227"/>
                    <a:pt x="678" y="227"/>
                  </a:cubicBezTo>
                  <a:cubicBezTo>
                    <a:pt x="667" y="227"/>
                    <a:pt x="661" y="232"/>
                    <a:pt x="661" y="238"/>
                  </a:cubicBezTo>
                  <a:cubicBezTo>
                    <a:pt x="661" y="246"/>
                    <a:pt x="668" y="248"/>
                    <a:pt x="683" y="252"/>
                  </a:cubicBezTo>
                  <a:close/>
                  <a:moveTo>
                    <a:pt x="772" y="309"/>
                  </a:moveTo>
                  <a:cubicBezTo>
                    <a:pt x="745" y="309"/>
                    <a:pt x="726" y="290"/>
                    <a:pt x="726" y="261"/>
                  </a:cubicBezTo>
                  <a:cubicBezTo>
                    <a:pt x="726" y="232"/>
                    <a:pt x="744" y="212"/>
                    <a:pt x="769" y="212"/>
                  </a:cubicBezTo>
                  <a:cubicBezTo>
                    <a:pt x="794" y="212"/>
                    <a:pt x="807" y="230"/>
                    <a:pt x="807" y="258"/>
                  </a:cubicBezTo>
                  <a:cubicBezTo>
                    <a:pt x="807" y="266"/>
                    <a:pt x="807" y="266"/>
                    <a:pt x="807" y="266"/>
                  </a:cubicBezTo>
                  <a:cubicBezTo>
                    <a:pt x="744" y="266"/>
                    <a:pt x="744" y="266"/>
                    <a:pt x="744" y="266"/>
                  </a:cubicBezTo>
                  <a:cubicBezTo>
                    <a:pt x="746" y="284"/>
                    <a:pt x="758" y="293"/>
                    <a:pt x="774" y="293"/>
                  </a:cubicBezTo>
                  <a:cubicBezTo>
                    <a:pt x="785" y="293"/>
                    <a:pt x="792" y="291"/>
                    <a:pt x="800" y="285"/>
                  </a:cubicBezTo>
                  <a:cubicBezTo>
                    <a:pt x="801" y="285"/>
                    <a:pt x="801" y="285"/>
                    <a:pt x="801" y="285"/>
                  </a:cubicBezTo>
                  <a:cubicBezTo>
                    <a:pt x="801" y="300"/>
                    <a:pt x="801" y="300"/>
                    <a:pt x="801" y="300"/>
                  </a:cubicBezTo>
                  <a:cubicBezTo>
                    <a:pt x="793" y="306"/>
                    <a:pt x="783" y="309"/>
                    <a:pt x="772" y="309"/>
                  </a:cubicBezTo>
                  <a:close/>
                  <a:moveTo>
                    <a:pt x="744" y="251"/>
                  </a:moveTo>
                  <a:cubicBezTo>
                    <a:pt x="791" y="251"/>
                    <a:pt x="791" y="251"/>
                    <a:pt x="791" y="251"/>
                  </a:cubicBezTo>
                  <a:cubicBezTo>
                    <a:pt x="790" y="237"/>
                    <a:pt x="783" y="227"/>
                    <a:pt x="769" y="227"/>
                  </a:cubicBezTo>
                  <a:cubicBezTo>
                    <a:pt x="756" y="227"/>
                    <a:pt x="747" y="237"/>
                    <a:pt x="744" y="251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1" i="0" dirty="0">
                <a:latin typeface="MetricHPE" panose="020B0503030202060203" pitchFamily="34" charset="7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82226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r">
            <a:extLst>
              <a:ext uri="{FF2B5EF4-FFF2-40B4-BE49-F238E27FC236}">
                <a16:creationId xmlns:a16="http://schemas.microsoft.com/office/drawing/2014/main" id="{59513FE3-337B-42EA-8F5D-B1D6CDD0F4A0}"/>
              </a:ext>
            </a:extLst>
          </p:cNvPr>
          <p:cNvSpPr/>
          <p:nvPr userDrawn="1"/>
        </p:nvSpPr>
        <p:spPr>
          <a:xfrm>
            <a:off x="385100" y="843885"/>
            <a:ext cx="685711" cy="54864"/>
          </a:xfrm>
          <a:prstGeom prst="rect">
            <a:avLst/>
          </a:prstGeom>
          <a:solidFill>
            <a:srgbClr val="01A9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88421"/>
            <a:endParaRPr lang="en-US" sz="2150" dirty="0">
              <a:solidFill>
                <a:prstClr val="white"/>
              </a:solidFill>
              <a:latin typeface="MetricHPE" panose="020B0503030202060203" pitchFamily="34" charset="-18"/>
            </a:endParaRP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05049E51-8DF9-4218-921D-C081999073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Text Placeholder 6">
            <a:extLst>
              <a:ext uri="{FF2B5EF4-FFF2-40B4-BE49-F238E27FC236}">
                <a16:creationId xmlns:a16="http://schemas.microsoft.com/office/drawing/2014/main" id="{BFAAB4F0-B0A9-4671-AB48-BA9B5FA97F9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13999" y="5371526"/>
            <a:ext cx="11365200" cy="630000"/>
          </a:xfrm>
          <a:ln>
            <a:solidFill>
              <a:srgbClr val="C6C9CA"/>
            </a:solidFill>
          </a:ln>
        </p:spPr>
        <p:txBody>
          <a:bodyPr lIns="270000" rIns="270000" anchor="ctr">
            <a:normAutofit/>
          </a:bodyPr>
          <a:lstStyle>
            <a:lvl1pPr marL="0" indent="0">
              <a:buNone/>
              <a:defRPr b="1" cap="none" baseline="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5">
            <a:extLst>
              <a:ext uri="{FF2B5EF4-FFF2-40B4-BE49-F238E27FC236}">
                <a16:creationId xmlns:a16="http://schemas.microsoft.com/office/drawing/2014/main" id="{D4849EE3-6EC2-479A-93E8-35E49B7D799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13999" y="4511467"/>
            <a:ext cx="11365200" cy="630000"/>
          </a:xfrm>
          <a:ln>
            <a:solidFill>
              <a:srgbClr val="C6C9CA"/>
            </a:solidFill>
          </a:ln>
        </p:spPr>
        <p:txBody>
          <a:bodyPr lIns="270000" rIns="270000" anchor="ctr">
            <a:normAutofit/>
          </a:bodyPr>
          <a:lstStyle>
            <a:lvl1pPr marL="0" indent="0">
              <a:buNone/>
              <a:defRPr b="1" cap="none" baseline="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44BC743F-9EA3-4934-A5D5-4DB56D605F9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13999" y="3651406"/>
            <a:ext cx="11365200" cy="630000"/>
          </a:xfrm>
          <a:ln>
            <a:solidFill>
              <a:srgbClr val="C6C9CA"/>
            </a:solidFill>
          </a:ln>
        </p:spPr>
        <p:txBody>
          <a:bodyPr lIns="270000" rIns="270000" anchor="ctr">
            <a:normAutofit/>
          </a:bodyPr>
          <a:lstStyle>
            <a:lvl1pPr marL="0" indent="0">
              <a:buNone/>
              <a:defRPr b="1" cap="none" baseline="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30BEDE27-A8C2-4066-B18C-F2AF9D0E869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13999" y="2791345"/>
            <a:ext cx="11365200" cy="630000"/>
          </a:xfrm>
          <a:ln>
            <a:solidFill>
              <a:srgbClr val="C6C9CA"/>
            </a:solidFill>
          </a:ln>
        </p:spPr>
        <p:txBody>
          <a:bodyPr lIns="270000" rIns="270000" anchor="ctr">
            <a:normAutofit/>
          </a:bodyPr>
          <a:lstStyle>
            <a:lvl1pPr marL="0" indent="0">
              <a:buNone/>
              <a:defRPr b="1" cap="none" baseline="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06A40CBC-5E5F-4C0D-B831-0B04ABB23E0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13999" y="1931284"/>
            <a:ext cx="11365200" cy="630000"/>
          </a:xfrm>
          <a:ln>
            <a:solidFill>
              <a:srgbClr val="C6C9CA"/>
            </a:solidFill>
          </a:ln>
        </p:spPr>
        <p:txBody>
          <a:bodyPr lIns="270000" rIns="270000" anchor="ctr">
            <a:normAutofit/>
          </a:bodyPr>
          <a:lstStyle>
            <a:lvl1pPr marL="0" indent="0">
              <a:buNone/>
              <a:defRPr b="1" cap="none" baseline="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1">
            <a:extLst>
              <a:ext uri="{FF2B5EF4-FFF2-40B4-BE49-F238E27FC236}">
                <a16:creationId xmlns:a16="http://schemas.microsoft.com/office/drawing/2014/main" id="{6C56A94C-CC87-4EFE-A931-1D7270A8423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13999" y="1071223"/>
            <a:ext cx="11365200" cy="630000"/>
          </a:xfrm>
          <a:ln>
            <a:solidFill>
              <a:srgbClr val="C6C9CA"/>
            </a:solidFill>
          </a:ln>
        </p:spPr>
        <p:txBody>
          <a:bodyPr lIns="270000" rIns="270000" anchor="ctr">
            <a:normAutofit/>
          </a:bodyPr>
          <a:lstStyle>
            <a:lvl1pPr marL="0" indent="0">
              <a:buNone/>
              <a:defRPr b="1" cap="none" baseline="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6E8F2DF7-9AD5-47AF-92C4-F9011D8150E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1088421"/>
            <a:fld id="{104FC826-72BB-4AF1-BA01-A94F7396A7DC}" type="slidenum">
              <a:rPr lang="en-US" smtClean="0"/>
              <a:pPr defTabSz="1088421"/>
              <a:t>‹#›</a:t>
            </a:fld>
            <a:endParaRPr lang="en-US" dirty="0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763A2EDB-3F77-406C-9116-E786D4D6A6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 | Authorized HPE Partner Use Only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8746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">
            <a:extLst>
              <a:ext uri="{FF2B5EF4-FFF2-40B4-BE49-F238E27FC236}">
                <a16:creationId xmlns:a16="http://schemas.microsoft.com/office/drawing/2014/main" id="{5837C125-1DBF-4F22-925B-D8481E8BC23A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12192000" cy="6858000"/>
          </a:xfrm>
        </p:spPr>
        <p:txBody>
          <a:bodyPr rIns="1828800" bIns="90000" anchor="ctr"/>
          <a:lstStyle>
            <a:lvl1pPr marL="0" indent="0" algn="r">
              <a:buNone/>
              <a:defRPr>
                <a:latin typeface="+mn-lt"/>
              </a:defRPr>
            </a:lvl1pPr>
          </a:lstStyle>
          <a:p>
            <a:r>
              <a:rPr lang="en-US" dirty="0"/>
              <a:t>Click to add picture</a:t>
            </a:r>
          </a:p>
        </p:txBody>
      </p:sp>
      <p:sp>
        <p:nvSpPr>
          <p:cNvPr id="8" name="Title">
            <a:extLst>
              <a:ext uri="{FF2B5EF4-FFF2-40B4-BE49-F238E27FC236}">
                <a16:creationId xmlns:a16="http://schemas.microsoft.com/office/drawing/2014/main" id="{1D8D4E77-E0A3-4D09-ACAE-F1308CF36BF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2839" y="2743510"/>
            <a:ext cx="5923811" cy="1485280"/>
          </a:xfrm>
        </p:spPr>
        <p:txBody>
          <a:bodyPr lIns="91440" tIns="91440" rIns="91440" bIns="91440" anchor="t"/>
          <a:lstStyle>
            <a:lvl1pPr>
              <a:defRPr sz="3200" baseline="0"/>
            </a:lvl1pPr>
          </a:lstStyle>
          <a:p>
            <a:r>
              <a:rPr lang="en-US" dirty="0"/>
              <a:t>Click to add section header</a:t>
            </a:r>
            <a:br>
              <a:rPr lang="en-US" dirty="0"/>
            </a:br>
            <a:r>
              <a:rPr lang="en-US" dirty="0"/>
              <a:t>or big idea statement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8809E328-E168-4AEC-AD9B-18A4ACAAA4FA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 defTabSz="1088421">
              <a:buFontTx/>
              <a:buBlip>
                <a:blip r:embed="rId2"/>
              </a:buBlip>
            </a:pPr>
            <a:fld id="{104FC826-72BB-4AF1-BA01-A94F7396A7DC}" type="slidenum">
              <a:rPr lang="en-US" smtClean="0"/>
              <a:pPr defTabSz="1088421">
                <a:buFontTx/>
                <a:buBlip>
                  <a:blip r:embed="rId2"/>
                </a:buBlip>
              </a:pPr>
              <a:t>‹#›</a:t>
            </a:fld>
            <a:endParaRPr lang="en-US" dirty="0"/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D456EB42-66C6-4FC9-8A72-F78974DE8485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Confidential | Authorized HPE Partner Use Only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8806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with Edge to Edge Pictur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">
            <a:extLst>
              <a:ext uri="{FF2B5EF4-FFF2-40B4-BE49-F238E27FC236}">
                <a16:creationId xmlns:a16="http://schemas.microsoft.com/office/drawing/2014/main" id="{3B62DF6E-A83A-4117-A2ED-B4864BA8330A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12192000" cy="6858000"/>
          </a:xfrm>
          <a:solidFill>
            <a:schemeClr val="tx1"/>
          </a:solidFill>
        </p:spPr>
        <p:txBody>
          <a:bodyPr rIns="90000" bIns="360000" anchor="b"/>
          <a:lstStyle>
            <a:lvl1pPr marL="0" indent="0" algn="ctr">
              <a:buNone/>
              <a:defRPr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Picture placeholder</a:t>
            </a:r>
          </a:p>
        </p:txBody>
      </p:sp>
      <p:sp>
        <p:nvSpPr>
          <p:cNvPr id="10" name="Title"/>
          <p:cNvSpPr>
            <a:spLocks noGrp="1"/>
          </p:cNvSpPr>
          <p:nvPr>
            <p:ph type="title" hasCustomPrompt="1"/>
          </p:nvPr>
        </p:nvSpPr>
        <p:spPr>
          <a:xfrm>
            <a:off x="1414463" y="685801"/>
            <a:ext cx="9363075" cy="5480050"/>
          </a:xfrm>
        </p:spPr>
        <p:txBody>
          <a:bodyPr lIns="91440" tIns="91440" rIns="91440" bIns="91440" anchor="ctr" anchorCtr="0"/>
          <a:lstStyle>
            <a:lvl1pPr algn="ctr">
              <a:defRPr sz="4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section header</a:t>
            </a:r>
          </a:p>
        </p:txBody>
      </p:sp>
    </p:spTree>
    <p:extLst>
      <p:ext uri="{BB962C8B-B14F-4D97-AF65-F5344CB8AC3E}">
        <p14:creationId xmlns:p14="http://schemas.microsoft.com/office/powerpoint/2010/main" val="3285941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">
            <a:extLst>
              <a:ext uri="{FF2B5EF4-FFF2-40B4-BE49-F238E27FC236}">
                <a16:creationId xmlns:a16="http://schemas.microsoft.com/office/drawing/2014/main" id="{3B62DF6E-A83A-4117-A2ED-B4864BA8330A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1504950"/>
            <a:ext cx="12192000" cy="3295651"/>
          </a:xfrm>
          <a:solidFill>
            <a:schemeClr val="tx1"/>
          </a:solidFill>
        </p:spPr>
        <p:txBody>
          <a:bodyPr rIns="1828800" bIns="90000" anchor="ctr"/>
          <a:lstStyle>
            <a:lvl1pPr marL="0" indent="0" algn="r">
              <a:buNone/>
              <a:defRPr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Picture placeholder</a:t>
            </a:r>
          </a:p>
        </p:txBody>
      </p:sp>
      <p:sp>
        <p:nvSpPr>
          <p:cNvPr id="11" name="Subtitle"/>
          <p:cNvSpPr>
            <a:spLocks noGrp="1"/>
          </p:cNvSpPr>
          <p:nvPr>
            <p:ph type="body" sz="quarter" idx="14"/>
          </p:nvPr>
        </p:nvSpPr>
        <p:spPr>
          <a:xfrm>
            <a:off x="292100" y="3258636"/>
            <a:ext cx="8228011" cy="533400"/>
          </a:xfrm>
        </p:spPr>
        <p:txBody>
          <a:bodyPr lIns="91440" tIns="91440" rIns="91440" bIns="91440"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2600">
                <a:solidFill>
                  <a:schemeClr val="bg1"/>
                </a:solidFill>
                <a:latin typeface="+mn-lt"/>
              </a:defRPr>
            </a:lvl1pPr>
            <a:lvl2pPr marL="0" indent="0">
              <a:spcBef>
                <a:spcPts val="0"/>
              </a:spcBef>
              <a:buFontTx/>
              <a:buNone/>
              <a:defRPr sz="2000"/>
            </a:lvl2pPr>
            <a:lvl3pPr marL="0" indent="0">
              <a:spcBef>
                <a:spcPts val="0"/>
              </a:spcBef>
              <a:buFontTx/>
              <a:buNone/>
              <a:defRPr sz="2000"/>
            </a:lvl3pPr>
            <a:lvl4pPr marL="0" indent="0">
              <a:spcBef>
                <a:spcPts val="0"/>
              </a:spcBef>
              <a:buFontTx/>
              <a:buNone/>
              <a:defRPr sz="2000"/>
            </a:lvl4pPr>
            <a:lvl5pPr marL="0" indent="0">
              <a:spcBef>
                <a:spcPts val="0"/>
              </a:spcBef>
              <a:buFontTx/>
              <a:buNone/>
              <a:defRPr sz="2000"/>
            </a:lvl5pPr>
            <a:lvl6pPr marL="0" indent="0">
              <a:spcBef>
                <a:spcPts val="0"/>
              </a:spcBef>
              <a:buFontTx/>
              <a:buNone/>
              <a:defRPr sz="2000"/>
            </a:lvl6pPr>
            <a:lvl7pPr marL="0" indent="0">
              <a:spcBef>
                <a:spcPts val="0"/>
              </a:spcBef>
              <a:buFontTx/>
              <a:buNone/>
              <a:defRPr sz="2000"/>
            </a:lvl7pPr>
            <a:lvl8pPr marL="0" indent="0">
              <a:spcBef>
                <a:spcPts val="0"/>
              </a:spcBef>
              <a:buFontTx/>
              <a:buNone/>
              <a:defRPr sz="2000"/>
            </a:lvl8pPr>
            <a:lvl9pPr marL="0" indent="0">
              <a:spcBef>
                <a:spcPts val="0"/>
              </a:spcBef>
              <a:buFontTx/>
              <a:buNone/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itle"/>
          <p:cNvSpPr>
            <a:spLocks noGrp="1"/>
          </p:cNvSpPr>
          <p:nvPr>
            <p:ph type="title" hasCustomPrompt="1"/>
          </p:nvPr>
        </p:nvSpPr>
        <p:spPr>
          <a:xfrm>
            <a:off x="292101" y="2686713"/>
            <a:ext cx="8522208" cy="499365"/>
          </a:xfrm>
        </p:spPr>
        <p:txBody>
          <a:bodyPr lIns="91440" tIns="91440" rIns="91440" bIns="91440" anchor="b" anchorCtr="0"/>
          <a:lstStyle>
            <a:lvl1pPr>
              <a:defRPr sz="32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section header</a:t>
            </a:r>
          </a:p>
        </p:txBody>
      </p:sp>
      <p:sp>
        <p:nvSpPr>
          <p:cNvPr id="4" name="Slide Number Placeholder">
            <a:extLst>
              <a:ext uri="{FF2B5EF4-FFF2-40B4-BE49-F238E27FC236}">
                <a16:creationId xmlns:a16="http://schemas.microsoft.com/office/drawing/2014/main" id="{C8CDE3DB-5BD1-43F6-94A6-D47A00235D79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 defTabSz="1088421"/>
            <a:fld id="{104FC826-72BB-4AF1-BA01-A94F7396A7DC}" type="slidenum">
              <a:rPr lang="en-US" smtClean="0"/>
              <a:pPr defTabSz="1088421"/>
              <a:t>‹#›</a:t>
            </a:fld>
            <a:endParaRPr lang="en-US" dirty="0"/>
          </a:p>
        </p:txBody>
      </p:sp>
      <p:sp>
        <p:nvSpPr>
          <p:cNvPr id="3" name="Footer Placeholder">
            <a:extLst>
              <a:ext uri="{FF2B5EF4-FFF2-40B4-BE49-F238E27FC236}">
                <a16:creationId xmlns:a16="http://schemas.microsoft.com/office/drawing/2014/main" id="{EEEF92A3-A948-430A-BA72-93EBB9877D77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Confidential | Authorized HPE Partner Use Only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9438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een Frame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"/>
          <p:cNvSpPr>
            <a:spLocks noGrp="1"/>
          </p:cNvSpPr>
          <p:nvPr>
            <p:ph type="body" sz="quarter" idx="14"/>
          </p:nvPr>
        </p:nvSpPr>
        <p:spPr>
          <a:xfrm>
            <a:off x="288994" y="2871000"/>
            <a:ext cx="8522208" cy="2735980"/>
          </a:xfrm>
        </p:spPr>
        <p:txBody>
          <a:bodyPr lIns="91440" tIns="91440" rIns="91440" bIns="91440"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2600">
                <a:latin typeface="+mn-lt"/>
              </a:defRPr>
            </a:lvl1pPr>
            <a:lvl2pPr marL="0" indent="0">
              <a:spcBef>
                <a:spcPts val="0"/>
              </a:spcBef>
              <a:buFontTx/>
              <a:buNone/>
              <a:defRPr sz="2000"/>
            </a:lvl2pPr>
            <a:lvl3pPr marL="0" indent="0">
              <a:spcBef>
                <a:spcPts val="0"/>
              </a:spcBef>
              <a:buFontTx/>
              <a:buNone/>
              <a:defRPr sz="2000"/>
            </a:lvl3pPr>
            <a:lvl4pPr marL="0" indent="0">
              <a:spcBef>
                <a:spcPts val="0"/>
              </a:spcBef>
              <a:buFontTx/>
              <a:buNone/>
              <a:defRPr sz="2000"/>
            </a:lvl4pPr>
            <a:lvl5pPr marL="0" indent="0">
              <a:spcBef>
                <a:spcPts val="0"/>
              </a:spcBef>
              <a:buFontTx/>
              <a:buNone/>
              <a:defRPr sz="2000"/>
            </a:lvl5pPr>
            <a:lvl6pPr marL="0" indent="0">
              <a:spcBef>
                <a:spcPts val="0"/>
              </a:spcBef>
              <a:buFontTx/>
              <a:buNone/>
              <a:defRPr sz="2000"/>
            </a:lvl6pPr>
            <a:lvl7pPr marL="0" indent="0">
              <a:spcBef>
                <a:spcPts val="0"/>
              </a:spcBef>
              <a:buFontTx/>
              <a:buNone/>
              <a:defRPr sz="2000"/>
            </a:lvl7pPr>
            <a:lvl8pPr marL="0" indent="0">
              <a:spcBef>
                <a:spcPts val="0"/>
              </a:spcBef>
              <a:buFontTx/>
              <a:buNone/>
              <a:defRPr sz="2000"/>
            </a:lvl8pPr>
            <a:lvl9pPr marL="0" indent="0">
              <a:spcBef>
                <a:spcPts val="0"/>
              </a:spcBef>
              <a:buFontTx/>
              <a:buNone/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Bar"/>
          <p:cNvSpPr/>
          <p:nvPr userDrawn="1"/>
        </p:nvSpPr>
        <p:spPr>
          <a:xfrm>
            <a:off x="377894" y="2716146"/>
            <a:ext cx="8522208" cy="54864"/>
          </a:xfrm>
          <a:prstGeom prst="rect">
            <a:avLst/>
          </a:prstGeom>
          <a:solidFill>
            <a:srgbClr val="01A9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88421"/>
            <a:endParaRPr lang="en-US" sz="2150" dirty="0">
              <a:solidFill>
                <a:prstClr val="white"/>
              </a:solidFill>
              <a:latin typeface="MetricHPE" panose="020B0503030202060203" pitchFamily="34" charset="-18"/>
            </a:endParaRPr>
          </a:p>
        </p:txBody>
      </p:sp>
      <p:sp>
        <p:nvSpPr>
          <p:cNvPr id="16" name="Title"/>
          <p:cNvSpPr>
            <a:spLocks noGrp="1"/>
          </p:cNvSpPr>
          <p:nvPr>
            <p:ph type="title" hasCustomPrompt="1"/>
          </p:nvPr>
        </p:nvSpPr>
        <p:spPr>
          <a:xfrm>
            <a:off x="288995" y="685800"/>
            <a:ext cx="8522208" cy="1957353"/>
          </a:xfrm>
        </p:spPr>
        <p:txBody>
          <a:bodyPr lIns="91440" tIns="91440" rIns="91440" bIns="91440" anchor="b" anchorCtr="0"/>
          <a:lstStyle>
            <a:lvl1pPr>
              <a:defRPr sz="3200" baseline="0"/>
            </a:lvl1pPr>
          </a:lstStyle>
          <a:p>
            <a:r>
              <a:rPr lang="en-US" dirty="0"/>
              <a:t>Click to add section header</a:t>
            </a:r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B699D1C6-DBB0-43D0-BC06-19A6E62C198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 defTabSz="1088421"/>
            <a:fld id="{104FC826-72BB-4AF1-BA01-A94F7396A7DC}" type="slidenum">
              <a:rPr lang="en-US" smtClean="0"/>
              <a:pPr defTabSz="1088421"/>
              <a:t>‹#›</a:t>
            </a:fld>
            <a:endParaRPr lang="en-US" dirty="0"/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DCAA7B61-F2C7-43C9-A11F-B48C4ED2EBC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3721696" y="6129337"/>
            <a:ext cx="7481160" cy="411581"/>
          </a:xfrm>
        </p:spPr>
        <p:txBody>
          <a:bodyPr/>
          <a:lstStyle/>
          <a:p>
            <a:r>
              <a:rPr lang="en-US"/>
              <a:t>Confidential | Authorized HPE Partner Use Only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1269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rple Frame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">
            <a:extLst>
              <a:ext uri="{FF2B5EF4-FFF2-40B4-BE49-F238E27FC236}">
                <a16:creationId xmlns:a16="http://schemas.microsoft.com/office/drawing/2014/main" id="{B6844C8B-60DD-4EDB-AF8B-41A6695EFC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88994" y="2871000"/>
            <a:ext cx="8522208" cy="2735980"/>
          </a:xfrm>
        </p:spPr>
        <p:txBody>
          <a:bodyPr lIns="91440" tIns="91440" rIns="91440" bIns="91440"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2600">
                <a:latin typeface="+mn-lt"/>
              </a:defRPr>
            </a:lvl1pPr>
            <a:lvl2pPr marL="0" indent="0">
              <a:spcBef>
                <a:spcPts val="0"/>
              </a:spcBef>
              <a:buFontTx/>
              <a:buNone/>
              <a:defRPr sz="2000"/>
            </a:lvl2pPr>
            <a:lvl3pPr marL="0" indent="0">
              <a:spcBef>
                <a:spcPts val="0"/>
              </a:spcBef>
              <a:buFontTx/>
              <a:buNone/>
              <a:defRPr sz="2000"/>
            </a:lvl3pPr>
            <a:lvl4pPr marL="0" indent="0">
              <a:spcBef>
                <a:spcPts val="0"/>
              </a:spcBef>
              <a:buFontTx/>
              <a:buNone/>
              <a:defRPr sz="2000"/>
            </a:lvl4pPr>
            <a:lvl5pPr marL="0" indent="0">
              <a:spcBef>
                <a:spcPts val="0"/>
              </a:spcBef>
              <a:buFontTx/>
              <a:buNone/>
              <a:defRPr sz="2000"/>
            </a:lvl5pPr>
            <a:lvl6pPr marL="0" indent="0">
              <a:spcBef>
                <a:spcPts val="0"/>
              </a:spcBef>
              <a:buFontTx/>
              <a:buNone/>
              <a:defRPr sz="2000"/>
            </a:lvl6pPr>
            <a:lvl7pPr marL="0" indent="0">
              <a:spcBef>
                <a:spcPts val="0"/>
              </a:spcBef>
              <a:buFontTx/>
              <a:buNone/>
              <a:defRPr sz="2000"/>
            </a:lvl7pPr>
            <a:lvl8pPr marL="0" indent="0">
              <a:spcBef>
                <a:spcPts val="0"/>
              </a:spcBef>
              <a:buFontTx/>
              <a:buNone/>
              <a:defRPr sz="2000"/>
            </a:lvl8pPr>
            <a:lvl9pPr marL="0" indent="0">
              <a:spcBef>
                <a:spcPts val="0"/>
              </a:spcBef>
              <a:buFontTx/>
              <a:buNone/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Bar"/>
          <p:cNvSpPr/>
          <p:nvPr userDrawn="1"/>
        </p:nvSpPr>
        <p:spPr>
          <a:xfrm>
            <a:off x="377894" y="2716146"/>
            <a:ext cx="8522208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88421"/>
            <a:endParaRPr lang="en-US" sz="2150" dirty="0">
              <a:solidFill>
                <a:prstClr val="white"/>
              </a:solidFill>
              <a:latin typeface="MetricHPE" panose="020B0503030202060203" pitchFamily="34" charset="-18"/>
            </a:endParaRPr>
          </a:p>
        </p:txBody>
      </p:sp>
      <p:sp>
        <p:nvSpPr>
          <p:cNvPr id="8" name="Title">
            <a:extLst>
              <a:ext uri="{FF2B5EF4-FFF2-40B4-BE49-F238E27FC236}">
                <a16:creationId xmlns:a16="http://schemas.microsoft.com/office/drawing/2014/main" id="{2CE5726B-4E9B-428F-B8BF-52038F1B0E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8995" y="685800"/>
            <a:ext cx="8522208" cy="1957353"/>
          </a:xfrm>
        </p:spPr>
        <p:txBody>
          <a:bodyPr lIns="91440" tIns="91440" rIns="91440" bIns="91440" anchor="b" anchorCtr="0"/>
          <a:lstStyle>
            <a:lvl1pPr>
              <a:defRPr sz="3200" baseline="0"/>
            </a:lvl1pPr>
          </a:lstStyle>
          <a:p>
            <a:r>
              <a:rPr lang="en-US" dirty="0"/>
              <a:t>Click to add section header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0B94C82C-D24B-4532-B992-AD884CD16A94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 defTabSz="1088421"/>
            <a:fld id="{104FC826-72BB-4AF1-BA01-A94F7396A7DC}" type="slidenum">
              <a:rPr lang="en-US" smtClean="0"/>
              <a:pPr defTabSz="1088421"/>
              <a:t>‹#›</a:t>
            </a:fld>
            <a:endParaRPr lang="en-US" dirty="0"/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6B49B78C-62D9-4CBC-82AE-117CC49AA73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Confidential | Authorized HPE Partner Use Only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9726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dium Blue Frame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">
            <a:extLst>
              <a:ext uri="{FF2B5EF4-FFF2-40B4-BE49-F238E27FC236}">
                <a16:creationId xmlns:a16="http://schemas.microsoft.com/office/drawing/2014/main" id="{71441D17-F569-4929-BED2-B3C594D2EB1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88994" y="2871000"/>
            <a:ext cx="8522208" cy="2735980"/>
          </a:xfrm>
        </p:spPr>
        <p:txBody>
          <a:bodyPr lIns="91440" tIns="91440" rIns="91440" bIns="91440"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2600">
                <a:latin typeface="+mn-lt"/>
              </a:defRPr>
            </a:lvl1pPr>
            <a:lvl2pPr marL="0" indent="0">
              <a:spcBef>
                <a:spcPts val="0"/>
              </a:spcBef>
              <a:buFontTx/>
              <a:buNone/>
              <a:defRPr sz="2000"/>
            </a:lvl2pPr>
            <a:lvl3pPr marL="0" indent="0">
              <a:spcBef>
                <a:spcPts val="0"/>
              </a:spcBef>
              <a:buFontTx/>
              <a:buNone/>
              <a:defRPr sz="2000"/>
            </a:lvl3pPr>
            <a:lvl4pPr marL="0" indent="0">
              <a:spcBef>
                <a:spcPts val="0"/>
              </a:spcBef>
              <a:buFontTx/>
              <a:buNone/>
              <a:defRPr sz="2000"/>
            </a:lvl4pPr>
            <a:lvl5pPr marL="0" indent="0">
              <a:spcBef>
                <a:spcPts val="0"/>
              </a:spcBef>
              <a:buFontTx/>
              <a:buNone/>
              <a:defRPr sz="2000"/>
            </a:lvl5pPr>
            <a:lvl6pPr marL="0" indent="0">
              <a:spcBef>
                <a:spcPts val="0"/>
              </a:spcBef>
              <a:buFontTx/>
              <a:buNone/>
              <a:defRPr sz="2000"/>
            </a:lvl6pPr>
            <a:lvl7pPr marL="0" indent="0">
              <a:spcBef>
                <a:spcPts val="0"/>
              </a:spcBef>
              <a:buFontTx/>
              <a:buNone/>
              <a:defRPr sz="2000"/>
            </a:lvl7pPr>
            <a:lvl8pPr marL="0" indent="0">
              <a:spcBef>
                <a:spcPts val="0"/>
              </a:spcBef>
              <a:buFontTx/>
              <a:buNone/>
              <a:defRPr sz="2000"/>
            </a:lvl8pPr>
            <a:lvl9pPr marL="0" indent="0">
              <a:spcBef>
                <a:spcPts val="0"/>
              </a:spcBef>
              <a:buFontTx/>
              <a:buNone/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Bar"/>
          <p:cNvSpPr/>
          <p:nvPr userDrawn="1"/>
        </p:nvSpPr>
        <p:spPr>
          <a:xfrm>
            <a:off x="377894" y="2716146"/>
            <a:ext cx="8522208" cy="54864"/>
          </a:xfrm>
          <a:prstGeom prst="rect">
            <a:avLst/>
          </a:prstGeom>
          <a:solidFill>
            <a:srgbClr val="32DA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88421"/>
            <a:endParaRPr lang="en-US" sz="2150" dirty="0">
              <a:solidFill>
                <a:prstClr val="white"/>
              </a:solidFill>
              <a:latin typeface="MetricHPE" panose="020B0503030202060203" pitchFamily="34" charset="-18"/>
            </a:endParaRPr>
          </a:p>
        </p:txBody>
      </p:sp>
      <p:sp>
        <p:nvSpPr>
          <p:cNvPr id="8" name="Title">
            <a:extLst>
              <a:ext uri="{FF2B5EF4-FFF2-40B4-BE49-F238E27FC236}">
                <a16:creationId xmlns:a16="http://schemas.microsoft.com/office/drawing/2014/main" id="{52C54A16-447D-4A74-9122-F46E4BC750F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8995" y="685800"/>
            <a:ext cx="8522208" cy="1957353"/>
          </a:xfrm>
        </p:spPr>
        <p:txBody>
          <a:bodyPr lIns="91440" tIns="91440" rIns="91440" bIns="91440" anchor="b" anchorCtr="0"/>
          <a:lstStyle>
            <a:lvl1pPr>
              <a:defRPr sz="3200" baseline="0"/>
            </a:lvl1pPr>
          </a:lstStyle>
          <a:p>
            <a:r>
              <a:rPr lang="en-US" dirty="0"/>
              <a:t>Click to add section header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29926132-14B5-462D-8011-DBD07D3A4F4E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 defTabSz="1088421"/>
            <a:fld id="{104FC826-72BB-4AF1-BA01-A94F7396A7DC}" type="slidenum">
              <a:rPr lang="en-US" smtClean="0"/>
              <a:pPr defTabSz="1088421"/>
              <a:t>‹#›</a:t>
            </a:fld>
            <a:endParaRPr lang="en-US" dirty="0"/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0698795D-6546-4F01-AD74-FF78AF2E677C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Confidential | Authorized HPE Partner Use Only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7117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ange Frame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">
            <a:extLst>
              <a:ext uri="{FF2B5EF4-FFF2-40B4-BE49-F238E27FC236}">
                <a16:creationId xmlns:a16="http://schemas.microsoft.com/office/drawing/2014/main" id="{EE3E2CEF-B9DC-4BC7-912D-0AF3140E0BB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88994" y="2871000"/>
            <a:ext cx="8522208" cy="2735980"/>
          </a:xfrm>
        </p:spPr>
        <p:txBody>
          <a:bodyPr lIns="91440" tIns="91440" rIns="91440" bIns="91440"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2600">
                <a:latin typeface="+mn-lt"/>
              </a:defRPr>
            </a:lvl1pPr>
            <a:lvl2pPr marL="0" indent="0">
              <a:spcBef>
                <a:spcPts val="0"/>
              </a:spcBef>
              <a:buFontTx/>
              <a:buNone/>
              <a:defRPr sz="2000"/>
            </a:lvl2pPr>
            <a:lvl3pPr marL="0" indent="0">
              <a:spcBef>
                <a:spcPts val="0"/>
              </a:spcBef>
              <a:buFontTx/>
              <a:buNone/>
              <a:defRPr sz="2000"/>
            </a:lvl3pPr>
            <a:lvl4pPr marL="0" indent="0">
              <a:spcBef>
                <a:spcPts val="0"/>
              </a:spcBef>
              <a:buFontTx/>
              <a:buNone/>
              <a:defRPr sz="2000"/>
            </a:lvl4pPr>
            <a:lvl5pPr marL="0" indent="0">
              <a:spcBef>
                <a:spcPts val="0"/>
              </a:spcBef>
              <a:buFontTx/>
              <a:buNone/>
              <a:defRPr sz="2000"/>
            </a:lvl5pPr>
            <a:lvl6pPr marL="0" indent="0">
              <a:spcBef>
                <a:spcPts val="0"/>
              </a:spcBef>
              <a:buFontTx/>
              <a:buNone/>
              <a:defRPr sz="2000"/>
            </a:lvl6pPr>
            <a:lvl7pPr marL="0" indent="0">
              <a:spcBef>
                <a:spcPts val="0"/>
              </a:spcBef>
              <a:buFontTx/>
              <a:buNone/>
              <a:defRPr sz="2000"/>
            </a:lvl7pPr>
            <a:lvl8pPr marL="0" indent="0">
              <a:spcBef>
                <a:spcPts val="0"/>
              </a:spcBef>
              <a:buFontTx/>
              <a:buNone/>
              <a:defRPr sz="2000"/>
            </a:lvl8pPr>
            <a:lvl9pPr marL="0" indent="0">
              <a:spcBef>
                <a:spcPts val="0"/>
              </a:spcBef>
              <a:buFontTx/>
              <a:buNone/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Bar"/>
          <p:cNvSpPr/>
          <p:nvPr userDrawn="1"/>
        </p:nvSpPr>
        <p:spPr>
          <a:xfrm>
            <a:off x="377894" y="2716146"/>
            <a:ext cx="8522208" cy="54864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88421"/>
            <a:endParaRPr lang="en-US" sz="2150" dirty="0">
              <a:solidFill>
                <a:prstClr val="white"/>
              </a:solidFill>
              <a:latin typeface="MetricHPE" panose="020B0503030202060203" pitchFamily="34" charset="-18"/>
            </a:endParaRPr>
          </a:p>
        </p:txBody>
      </p:sp>
      <p:sp>
        <p:nvSpPr>
          <p:cNvPr id="8" name="Title">
            <a:extLst>
              <a:ext uri="{FF2B5EF4-FFF2-40B4-BE49-F238E27FC236}">
                <a16:creationId xmlns:a16="http://schemas.microsoft.com/office/drawing/2014/main" id="{10CC7B28-F85E-49B0-A5ED-82D39FF680D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8995" y="685800"/>
            <a:ext cx="8522208" cy="1957353"/>
          </a:xfrm>
        </p:spPr>
        <p:txBody>
          <a:bodyPr lIns="91440" tIns="91440" rIns="91440" bIns="91440" anchor="b" anchorCtr="0"/>
          <a:lstStyle>
            <a:lvl1pPr>
              <a:defRPr sz="3200" baseline="0"/>
            </a:lvl1pPr>
          </a:lstStyle>
          <a:p>
            <a:r>
              <a:rPr lang="en-US" dirty="0"/>
              <a:t>Click to add section header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2452CF67-7C64-4A36-818E-9739F15599EC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 defTabSz="1088421"/>
            <a:fld id="{104FC826-72BB-4AF1-BA01-A94F7396A7DC}" type="slidenum">
              <a:rPr lang="en-US" smtClean="0"/>
              <a:pPr defTabSz="1088421"/>
              <a:t>‹#›</a:t>
            </a:fld>
            <a:endParaRPr lang="en-US" dirty="0"/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FE686EF5-477F-4DCE-824F-3C05B5AA659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 cap="none" baseline="0"/>
            </a:lvl1pPr>
          </a:lstStyle>
          <a:p>
            <a:r>
              <a:rPr lang="en-US"/>
              <a:t>Confidential | Authorized HPE Partner Use Only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1564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Name, title, company"/>
          <p:cNvSpPr>
            <a:spLocks noGrp="1"/>
          </p:cNvSpPr>
          <p:nvPr>
            <p:ph type="body" sz="quarter" idx="14" hasCustomPrompt="1"/>
          </p:nvPr>
        </p:nvSpPr>
        <p:spPr>
          <a:xfrm>
            <a:off x="512997" y="3989508"/>
            <a:ext cx="8228011" cy="533400"/>
          </a:xfrm>
        </p:spPr>
        <p:txBody>
          <a:bodyPr lIns="91440"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2600">
                <a:latin typeface="+mn-lt"/>
              </a:defRPr>
            </a:lvl1pPr>
            <a:lvl2pPr marL="0" indent="0">
              <a:spcBef>
                <a:spcPts val="0"/>
              </a:spcBef>
              <a:buFontTx/>
              <a:buNone/>
              <a:defRPr sz="2000"/>
            </a:lvl2pPr>
            <a:lvl3pPr marL="0" indent="0">
              <a:spcBef>
                <a:spcPts val="0"/>
              </a:spcBef>
              <a:buFontTx/>
              <a:buNone/>
              <a:defRPr sz="2000"/>
            </a:lvl3pPr>
            <a:lvl4pPr marL="0" indent="0">
              <a:spcBef>
                <a:spcPts val="0"/>
              </a:spcBef>
              <a:buFontTx/>
              <a:buNone/>
              <a:defRPr sz="2000"/>
            </a:lvl4pPr>
            <a:lvl5pPr marL="0" indent="0">
              <a:spcBef>
                <a:spcPts val="0"/>
              </a:spcBef>
              <a:buFontTx/>
              <a:buNone/>
              <a:defRPr sz="2000"/>
            </a:lvl5pPr>
            <a:lvl6pPr marL="0" indent="0">
              <a:spcBef>
                <a:spcPts val="0"/>
              </a:spcBef>
              <a:buFontTx/>
              <a:buNone/>
              <a:defRPr sz="2000"/>
            </a:lvl6pPr>
            <a:lvl7pPr marL="0" indent="0">
              <a:spcBef>
                <a:spcPts val="0"/>
              </a:spcBef>
              <a:buFontTx/>
              <a:buNone/>
              <a:defRPr sz="2000"/>
            </a:lvl7pPr>
            <a:lvl8pPr marL="0" indent="0">
              <a:spcBef>
                <a:spcPts val="0"/>
              </a:spcBef>
              <a:buFontTx/>
              <a:buNone/>
              <a:defRPr sz="2000"/>
            </a:lvl8pPr>
            <a:lvl9pPr marL="0" indent="0">
              <a:spcBef>
                <a:spcPts val="0"/>
              </a:spcBef>
              <a:buFontTx/>
              <a:buNone/>
              <a:defRPr sz="2000"/>
            </a:lvl9pPr>
          </a:lstStyle>
          <a:p>
            <a:pPr lvl="0"/>
            <a:r>
              <a:rPr lang="en-US" dirty="0"/>
              <a:t>Click to add quoted person’s name, title, company</a:t>
            </a:r>
          </a:p>
        </p:txBody>
      </p:sp>
      <p:sp>
        <p:nvSpPr>
          <p:cNvPr id="11" name="Quote"/>
          <p:cNvSpPr>
            <a:spLocks noGrp="1"/>
          </p:cNvSpPr>
          <p:nvPr>
            <p:ph type="title" hasCustomPrompt="1"/>
          </p:nvPr>
        </p:nvSpPr>
        <p:spPr>
          <a:xfrm>
            <a:off x="284398" y="685800"/>
            <a:ext cx="9106250" cy="3075861"/>
          </a:xfrm>
        </p:spPr>
        <p:txBody>
          <a:bodyPr lIns="91440" anchor="b" anchorCtr="0"/>
          <a:lstStyle>
            <a:lvl1pPr marL="219456" indent="-219456">
              <a:defRPr sz="4600" cap="none" baseline="0">
                <a:latin typeface="+mn-lt"/>
              </a:defRPr>
            </a:lvl1pPr>
          </a:lstStyle>
          <a:p>
            <a:r>
              <a:rPr lang="en-US" dirty="0"/>
              <a:t>“Click to add quote here. Type quotation marks before and after text.”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416E5649-B5F3-4893-ACEE-FDDDEA277D6A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 defTabSz="1088421"/>
            <a:fld id="{104FC826-72BB-4AF1-BA01-A94F7396A7DC}" type="slidenum">
              <a:rPr lang="en-US" smtClean="0"/>
              <a:pPr defTabSz="1088421"/>
              <a:t>‹#›</a:t>
            </a:fld>
            <a:endParaRPr lang="en-US" dirty="0"/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CC9133F1-6679-476E-AEFD-931027BED082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Confidential | Authorized HPE Partner Use Only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592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Bar"/>
          <p:cNvSpPr/>
          <p:nvPr userDrawn="1"/>
        </p:nvSpPr>
        <p:spPr>
          <a:xfrm>
            <a:off x="385100" y="843885"/>
            <a:ext cx="685711" cy="54864"/>
          </a:xfrm>
          <a:prstGeom prst="rect">
            <a:avLst/>
          </a:prstGeom>
          <a:solidFill>
            <a:srgbClr val="01A9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88421"/>
            <a:endParaRPr lang="en-US" sz="2150" dirty="0">
              <a:solidFill>
                <a:prstClr val="white"/>
              </a:solidFill>
              <a:latin typeface="MetricHPE" panose="020B0503030202060203" pitchFamily="34" charset="0"/>
            </a:endParaRPr>
          </a:p>
        </p:txBody>
      </p:sp>
      <p:sp>
        <p:nvSpPr>
          <p:cNvPr id="2" name="Footer Placeholder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lvl1pPr>
              <a:defRPr>
                <a:latin typeface="MetricHPE" panose="020B0503030202060203" pitchFamily="34" charset="0"/>
              </a:defRPr>
            </a:lvl1pPr>
          </a:lstStyle>
          <a:p>
            <a:r>
              <a:rPr lang="en-US"/>
              <a:t>Confidential | Authorized HPE Partner Use Only</a:t>
            </a:r>
            <a:endParaRPr lang="en-US" dirty="0"/>
          </a:p>
        </p:txBody>
      </p:sp>
      <p:sp>
        <p:nvSpPr>
          <p:cNvPr id="3" name="Slide Number Placeholder"/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>
                <a:latin typeface="MetricHPE" panose="020B0503030202060203" pitchFamily="34" charset="0"/>
              </a:defRPr>
            </a:lvl1pPr>
          </a:lstStyle>
          <a:p>
            <a:pPr defTabSz="1088421">
              <a:buFontTx/>
              <a:buBlip>
                <a:blip r:embed="rId2"/>
              </a:buBlip>
            </a:pPr>
            <a:fld id="{104FC826-72BB-4AF1-BA01-A94F7396A7DC}" type="slidenum">
              <a:rPr lang="en-US" smtClean="0"/>
              <a:pPr defTabSz="1088421">
                <a:buFontTx/>
                <a:buBlip>
                  <a:blip r:embed="rId2"/>
                </a:buBlip>
              </a:pPr>
              <a:t>‹#›</a:t>
            </a:fld>
            <a:endParaRPr lang="en-US" dirty="0"/>
          </a:p>
        </p:txBody>
      </p:sp>
      <p:sp>
        <p:nvSpPr>
          <p:cNvPr id="9" name="Content Placeholder">
            <a:extLst>
              <a:ext uri="{FF2B5EF4-FFF2-40B4-BE49-F238E27FC236}">
                <a16:creationId xmlns:a16="http://schemas.microsoft.com/office/drawing/2014/main" id="{88F2DF35-63BF-460F-A215-8F5110C2F7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599" y="998681"/>
            <a:ext cx="11404800" cy="5097600"/>
          </a:xfrm>
        </p:spPr>
        <p:txBody>
          <a:bodyPr lIns="0" r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itle">
            <a:extLst>
              <a:ext uri="{FF2B5EF4-FFF2-40B4-BE49-F238E27FC236}">
                <a16:creationId xmlns:a16="http://schemas.microsoft.com/office/drawing/2014/main" id="{232753FE-5D9A-4A5E-B0B2-3DAAE2EB35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1719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">
            <a:extLst>
              <a:ext uri="{FF2B5EF4-FFF2-40B4-BE49-F238E27FC236}">
                <a16:creationId xmlns:a16="http://schemas.microsoft.com/office/drawing/2014/main" id="{A3BBDD58-9EEC-48BC-A84C-F80FB78CB21C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381000" y="1344281"/>
            <a:ext cx="11403014" cy="4752000"/>
          </a:xfrm>
        </p:spPr>
        <p:txBody>
          <a:bodyPr lIns="0" r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Subtitle"/>
          <p:cNvSpPr>
            <a:spLocks noGrp="1"/>
          </p:cNvSpPr>
          <p:nvPr>
            <p:ph type="body" sz="quarter" idx="13" hasCustomPrompt="1"/>
          </p:nvPr>
        </p:nvSpPr>
        <p:spPr>
          <a:xfrm>
            <a:off x="281746" y="704332"/>
            <a:ext cx="11502268" cy="381000"/>
          </a:xfrm>
        </p:spPr>
        <p:txBody>
          <a:bodyPr vert="horz" lIns="91440" tIns="91440" rIns="91440" bIns="91440" rtlCol="0" anchor="ctr">
            <a:noAutofit/>
          </a:bodyPr>
          <a:lstStyle>
            <a:lvl1pPr marL="0" indent="0">
              <a:buFont typeface="" panose="020B0604020202020204" pitchFamily="34" charset="0"/>
              <a:buNone/>
              <a:defRPr sz="2400" baseline="0" dirty="0">
                <a:latin typeface="+mn-lt"/>
              </a:defRPr>
            </a:lvl1pPr>
          </a:lstStyle>
          <a:p>
            <a:pPr marL="182880" lvl="0" indent="-182880">
              <a:spcBef>
                <a:spcPts val="0"/>
              </a:spcBef>
            </a:pPr>
            <a:r>
              <a:rPr lang="en-US" dirty="0"/>
              <a:t>Click to add one-line subtitle</a:t>
            </a:r>
          </a:p>
        </p:txBody>
      </p:sp>
      <p:sp>
        <p:nvSpPr>
          <p:cNvPr id="10" name="Bar"/>
          <p:cNvSpPr/>
          <p:nvPr userDrawn="1"/>
        </p:nvSpPr>
        <p:spPr>
          <a:xfrm>
            <a:off x="385100" y="1189495"/>
            <a:ext cx="685711" cy="54864"/>
          </a:xfrm>
          <a:prstGeom prst="rect">
            <a:avLst/>
          </a:prstGeom>
          <a:solidFill>
            <a:srgbClr val="01A9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88421"/>
            <a:endParaRPr lang="en-US" sz="2150" dirty="0">
              <a:solidFill>
                <a:prstClr val="white"/>
              </a:solidFill>
              <a:latin typeface="MetricHPE" panose="020B0503030202060203" pitchFamily="34" charset="-18"/>
            </a:endParaRPr>
          </a:p>
        </p:txBody>
      </p:sp>
      <p:sp>
        <p:nvSpPr>
          <p:cNvPr id="5" name="Title">
            <a:extLst>
              <a:ext uri="{FF2B5EF4-FFF2-40B4-BE49-F238E27FC236}">
                <a16:creationId xmlns:a16="http://schemas.microsoft.com/office/drawing/2014/main" id="{670D9BB8-8D8D-4F83-B418-E1A6910A3C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743" y="391852"/>
            <a:ext cx="11498270" cy="40136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B8A2B8FB-372C-42B9-B280-9D39EC303B0B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pPr defTabSz="1088421"/>
            <a:fld id="{104FC826-72BB-4AF1-BA01-A94F7396A7DC}" type="slidenum">
              <a:rPr lang="en-US" smtClean="0"/>
              <a:pPr defTabSz="1088421"/>
              <a:t>‹#›</a:t>
            </a:fld>
            <a:endParaRPr lang="en-US" dirty="0"/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42026B78-68E1-478D-8813-92F76EAC82C2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/>
              <a:t>Confidential | Authorized HPE Partner Use Only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277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, Heading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">
            <a:extLst>
              <a:ext uri="{FF2B5EF4-FFF2-40B4-BE49-F238E27FC236}">
                <a16:creationId xmlns:a16="http://schemas.microsoft.com/office/drawing/2014/main" id="{D60021C6-A6F0-40F0-A299-B8269BE0F492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381000" y="1733015"/>
            <a:ext cx="11403014" cy="4366800"/>
          </a:xfrm>
        </p:spPr>
        <p:txBody>
          <a:bodyPr lIns="0" r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9" name="Heading"/>
          <p:cNvSpPr>
            <a:spLocks noGrp="1"/>
          </p:cNvSpPr>
          <p:nvPr>
            <p:ph type="body" sz="quarter" idx="18" hasCustomPrompt="1"/>
          </p:nvPr>
        </p:nvSpPr>
        <p:spPr>
          <a:xfrm>
            <a:off x="288096" y="1350296"/>
            <a:ext cx="11495918" cy="381000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2200" b="1" baseline="0">
                <a:latin typeface="+mn-lt"/>
              </a:defRPr>
            </a:lvl1pPr>
            <a:lvl2pPr marL="0" indent="0">
              <a:spcBef>
                <a:spcPts val="0"/>
              </a:spcBef>
              <a:buNone/>
              <a:defRPr sz="2400"/>
            </a:lvl2pPr>
            <a:lvl3pPr marL="0" indent="0">
              <a:spcBef>
                <a:spcPts val="0"/>
              </a:spcBef>
              <a:buNone/>
              <a:defRPr sz="2400"/>
            </a:lvl3pPr>
            <a:lvl4pPr marL="0" indent="0">
              <a:spcBef>
                <a:spcPts val="0"/>
              </a:spcBef>
              <a:buNone/>
              <a:defRPr sz="2400"/>
            </a:lvl4pPr>
            <a:lvl5pPr marL="0" indent="0">
              <a:spcBef>
                <a:spcPts val="0"/>
              </a:spcBef>
              <a:buNone/>
              <a:defRPr sz="2400"/>
            </a:lvl5pPr>
            <a:lvl6pPr marL="0" indent="0">
              <a:spcBef>
                <a:spcPts val="0"/>
              </a:spcBef>
              <a:buNone/>
              <a:defRPr sz="2400"/>
            </a:lvl6pPr>
            <a:lvl7pPr marL="0" indent="0">
              <a:spcBef>
                <a:spcPts val="0"/>
              </a:spcBef>
              <a:buNone/>
              <a:defRPr sz="2400"/>
            </a:lvl7pPr>
            <a:lvl8pPr marL="0" indent="0">
              <a:spcBef>
                <a:spcPts val="0"/>
              </a:spcBef>
              <a:buNone/>
              <a:defRPr sz="2400"/>
            </a:lvl8pPr>
            <a:lvl9pPr marL="0" indent="0">
              <a:spcBef>
                <a:spcPts val="0"/>
              </a:spcBef>
              <a:buNone/>
              <a:defRPr sz="2400"/>
            </a:lvl9pPr>
          </a:lstStyle>
          <a:p>
            <a:pPr lvl="0"/>
            <a:r>
              <a:rPr lang="en-US" dirty="0"/>
              <a:t>Click to add one-line subtitle</a:t>
            </a:r>
          </a:p>
        </p:txBody>
      </p:sp>
      <p:sp>
        <p:nvSpPr>
          <p:cNvPr id="12" name="Bar"/>
          <p:cNvSpPr/>
          <p:nvPr userDrawn="1"/>
        </p:nvSpPr>
        <p:spPr>
          <a:xfrm>
            <a:off x="385100" y="1189495"/>
            <a:ext cx="685711" cy="54864"/>
          </a:xfrm>
          <a:prstGeom prst="rect">
            <a:avLst/>
          </a:prstGeom>
          <a:solidFill>
            <a:srgbClr val="01A9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88421"/>
            <a:endParaRPr lang="en-US" sz="2150" dirty="0">
              <a:solidFill>
                <a:prstClr val="white"/>
              </a:solidFill>
              <a:latin typeface="MetricHPE" panose="020B0503030202060203" pitchFamily="34" charset="-18"/>
            </a:endParaRPr>
          </a:p>
        </p:txBody>
      </p:sp>
      <p:sp>
        <p:nvSpPr>
          <p:cNvPr id="13" name="Subtitle">
            <a:extLst>
              <a:ext uri="{FF2B5EF4-FFF2-40B4-BE49-F238E27FC236}">
                <a16:creationId xmlns:a16="http://schemas.microsoft.com/office/drawing/2014/main" id="{15C04D0B-D5E2-4F74-B1D6-45E2AEA840C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81746" y="704332"/>
            <a:ext cx="11495918" cy="381000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Font typeface="" panose="020B0604020202020204" pitchFamily="34" charset="0"/>
              <a:buNone/>
              <a:defRPr sz="2400" baseline="0">
                <a:latin typeface="+mn-lt"/>
              </a:defRPr>
            </a:lvl1pPr>
            <a:lvl2pPr marL="0" indent="0">
              <a:spcBef>
                <a:spcPts val="0"/>
              </a:spcBef>
              <a:buNone/>
              <a:defRPr sz="2400"/>
            </a:lvl2pPr>
            <a:lvl3pPr marL="0" indent="0">
              <a:spcBef>
                <a:spcPts val="0"/>
              </a:spcBef>
              <a:buNone/>
              <a:defRPr sz="2400"/>
            </a:lvl3pPr>
            <a:lvl4pPr marL="0" indent="0">
              <a:spcBef>
                <a:spcPts val="0"/>
              </a:spcBef>
              <a:buNone/>
              <a:defRPr sz="2400"/>
            </a:lvl4pPr>
            <a:lvl5pPr marL="0" indent="0">
              <a:spcBef>
                <a:spcPts val="0"/>
              </a:spcBef>
              <a:buNone/>
              <a:defRPr sz="2400"/>
            </a:lvl5pPr>
            <a:lvl6pPr marL="0" indent="0">
              <a:spcBef>
                <a:spcPts val="0"/>
              </a:spcBef>
              <a:buNone/>
              <a:defRPr sz="2400"/>
            </a:lvl6pPr>
            <a:lvl7pPr marL="0" indent="0">
              <a:spcBef>
                <a:spcPts val="0"/>
              </a:spcBef>
              <a:buNone/>
              <a:defRPr sz="2400"/>
            </a:lvl7pPr>
            <a:lvl8pPr marL="0" indent="0">
              <a:spcBef>
                <a:spcPts val="0"/>
              </a:spcBef>
              <a:buNone/>
              <a:defRPr sz="2400"/>
            </a:lvl8pPr>
            <a:lvl9pPr marL="0" indent="0">
              <a:spcBef>
                <a:spcPts val="0"/>
              </a:spcBef>
              <a:buNone/>
              <a:defRPr sz="2400"/>
            </a:lvl9pPr>
          </a:lstStyle>
          <a:p>
            <a:pPr lvl="0"/>
            <a:r>
              <a:rPr lang="en-US" dirty="0"/>
              <a:t>Click to add one-line subtitle</a:t>
            </a:r>
          </a:p>
        </p:txBody>
      </p:sp>
      <p:sp>
        <p:nvSpPr>
          <p:cNvPr id="4" name="Title">
            <a:extLst>
              <a:ext uri="{FF2B5EF4-FFF2-40B4-BE49-F238E27FC236}">
                <a16:creationId xmlns:a16="http://schemas.microsoft.com/office/drawing/2014/main" id="{D09EDB93-5BF6-4D1D-9D5F-0E75F455E0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742" y="391852"/>
            <a:ext cx="11498271" cy="401362"/>
          </a:xfrm>
          <a:ln w="12700" cap="flat" cmpd="sng" algn="ctr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9D217CA8-FB11-4E4A-BBCD-EE7B837F4D7D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pPr defTabSz="1088421"/>
            <a:fld id="{104FC826-72BB-4AF1-BA01-A94F7396A7DC}" type="slidenum">
              <a:rPr lang="en-US" smtClean="0"/>
              <a:pPr defTabSz="1088421"/>
              <a:t>‹#›</a:t>
            </a:fld>
            <a:endParaRPr lang="en-US" dirty="0"/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3EA3E28B-F7AC-49D0-8E77-F09CC76C6D4C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en-US"/>
              <a:t>Confidential | Authorized HPE Partner Use Only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0635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sz="quarter" idx="18"/>
          </p:nvPr>
        </p:nvSpPr>
        <p:spPr>
          <a:xfrm>
            <a:off x="6260021" y="995363"/>
            <a:ext cx="5523992" cy="5100637"/>
          </a:xfrm>
          <a:ln>
            <a:noFill/>
            <a:miter lim="800000"/>
          </a:ln>
        </p:spPr>
        <p:txBody>
          <a:bodyPr lIns="0" rIns="0"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Content Placeholder 1"/>
          <p:cNvSpPr>
            <a:spLocks noGrp="1"/>
          </p:cNvSpPr>
          <p:nvPr>
            <p:ph sz="quarter" idx="17"/>
          </p:nvPr>
        </p:nvSpPr>
        <p:spPr>
          <a:xfrm>
            <a:off x="385100" y="995363"/>
            <a:ext cx="5523992" cy="5100637"/>
          </a:xfrm>
          <a:ln>
            <a:noFill/>
            <a:miter lim="800000"/>
          </a:ln>
        </p:spPr>
        <p:txBody>
          <a:bodyPr lIns="0" rIns="0"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Bar"/>
          <p:cNvSpPr/>
          <p:nvPr userDrawn="1"/>
        </p:nvSpPr>
        <p:spPr>
          <a:xfrm>
            <a:off x="385100" y="843885"/>
            <a:ext cx="685711" cy="54864"/>
          </a:xfrm>
          <a:prstGeom prst="rect">
            <a:avLst/>
          </a:prstGeom>
          <a:solidFill>
            <a:srgbClr val="01A9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88421"/>
            <a:endParaRPr lang="en-US" sz="2150" dirty="0">
              <a:solidFill>
                <a:prstClr val="white"/>
              </a:solidFill>
              <a:latin typeface="MetricHPE" panose="020B0503030202060203" pitchFamily="34" charset="-18"/>
            </a:endParaRPr>
          </a:p>
        </p:txBody>
      </p:sp>
      <p:sp>
        <p:nvSpPr>
          <p:cNvPr id="18" name="Title">
            <a:extLst>
              <a:ext uri="{FF2B5EF4-FFF2-40B4-BE49-F238E27FC236}">
                <a16:creationId xmlns:a16="http://schemas.microsoft.com/office/drawing/2014/main" id="{871CBF7C-DC48-4FC0-9D75-AE2A7B709E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743" y="391852"/>
            <a:ext cx="11498270" cy="40136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30D71586-CC8D-433E-9833-9A7FDB8D82E2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pPr defTabSz="1088421"/>
            <a:fld id="{104FC826-72BB-4AF1-BA01-A94F7396A7DC}" type="slidenum">
              <a:rPr lang="en-US" smtClean="0"/>
              <a:pPr defTabSz="1088421"/>
              <a:t>‹#›</a:t>
            </a:fld>
            <a:endParaRPr lang="en-US" dirty="0"/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09C5C9A9-E236-4C76-AAB8-D575E2980D31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/>
              <a:t>Confidential | Authorized HPE Partner Use Only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6608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,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C2D9C38D-0C96-4F06-9088-13547C056F33}"/>
              </a:ext>
            </a:extLst>
          </p:cNvPr>
          <p:cNvSpPr>
            <a:spLocks noGrp="1"/>
          </p:cNvSpPr>
          <p:nvPr>
            <p:ph sz="quarter" idx="25"/>
          </p:nvPr>
        </p:nvSpPr>
        <p:spPr>
          <a:xfrm>
            <a:off x="6358729" y="1358232"/>
            <a:ext cx="5416903" cy="4737731"/>
          </a:xfrm>
          <a:ln>
            <a:noFill/>
            <a:miter lim="800000"/>
          </a:ln>
        </p:spPr>
        <p:txBody>
          <a:bodyPr lIns="0" rIns="0"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1" name="Content Placeholder 1">
            <a:extLst>
              <a:ext uri="{FF2B5EF4-FFF2-40B4-BE49-F238E27FC236}">
                <a16:creationId xmlns:a16="http://schemas.microsoft.com/office/drawing/2014/main" id="{790CE829-C5DB-4D0F-8D68-9F31A94FC42A}"/>
              </a:ext>
            </a:extLst>
          </p:cNvPr>
          <p:cNvSpPr>
            <a:spLocks noGrp="1"/>
          </p:cNvSpPr>
          <p:nvPr>
            <p:ph sz="quarter" idx="22"/>
          </p:nvPr>
        </p:nvSpPr>
        <p:spPr>
          <a:xfrm>
            <a:off x="381000" y="1358232"/>
            <a:ext cx="5416903" cy="4737731"/>
          </a:xfrm>
          <a:ln>
            <a:noFill/>
            <a:miter lim="800000"/>
          </a:ln>
        </p:spPr>
        <p:txBody>
          <a:bodyPr lIns="0" rIns="0"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Subtitle">
            <a:extLst>
              <a:ext uri="{FF2B5EF4-FFF2-40B4-BE49-F238E27FC236}">
                <a16:creationId xmlns:a16="http://schemas.microsoft.com/office/drawing/2014/main" id="{BE367876-B551-4115-B469-74C12D0C1CE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81746" y="704332"/>
            <a:ext cx="11493803" cy="381000"/>
          </a:xfrm>
        </p:spPr>
        <p:txBody>
          <a:bodyPr vert="horz" lIns="91440" tIns="91440" rIns="91440" bIns="91440" rtlCol="0" anchor="ctr">
            <a:noAutofit/>
          </a:bodyPr>
          <a:lstStyle>
            <a:lvl1pPr marL="0" indent="0">
              <a:buNone/>
              <a:defRPr sz="2400" baseline="0" dirty="0">
                <a:latin typeface="+mn-lt"/>
              </a:defRPr>
            </a:lvl1pPr>
          </a:lstStyle>
          <a:p>
            <a:pPr marL="182880" lvl="0" indent="-182880">
              <a:spcBef>
                <a:spcPts val="0"/>
              </a:spcBef>
            </a:pPr>
            <a:r>
              <a:rPr lang="en-US" dirty="0"/>
              <a:t>Click to add one-line subtitle</a:t>
            </a:r>
          </a:p>
        </p:txBody>
      </p:sp>
      <p:sp>
        <p:nvSpPr>
          <p:cNvPr id="18" name="Bar"/>
          <p:cNvSpPr/>
          <p:nvPr userDrawn="1"/>
        </p:nvSpPr>
        <p:spPr>
          <a:xfrm>
            <a:off x="385100" y="1189495"/>
            <a:ext cx="685711" cy="54864"/>
          </a:xfrm>
          <a:prstGeom prst="rect">
            <a:avLst/>
          </a:prstGeom>
          <a:solidFill>
            <a:srgbClr val="01A9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88421"/>
            <a:endParaRPr lang="en-US" sz="2150" dirty="0">
              <a:solidFill>
                <a:prstClr val="white"/>
              </a:solidFill>
              <a:latin typeface="MetricHPE" panose="020B0503030202060203" pitchFamily="34" charset="-18"/>
            </a:endParaRPr>
          </a:p>
        </p:txBody>
      </p:sp>
      <p:sp>
        <p:nvSpPr>
          <p:cNvPr id="4" name="Title">
            <a:extLst>
              <a:ext uri="{FF2B5EF4-FFF2-40B4-BE49-F238E27FC236}">
                <a16:creationId xmlns:a16="http://schemas.microsoft.com/office/drawing/2014/main" id="{5B4DC083-771D-42FC-A297-31FED01580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208FD370-F534-4533-9D1C-D71C0301D4F5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pPr defTabSz="1088421"/>
            <a:fld id="{104FC826-72BB-4AF1-BA01-A94F7396A7DC}" type="slidenum">
              <a:rPr lang="en-US" smtClean="0"/>
              <a:pPr defTabSz="1088421"/>
              <a:t>‹#›</a:t>
            </a:fld>
            <a:endParaRPr lang="en-US" dirty="0"/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1B9DB588-CD3A-4605-99DD-5D58A0334468}"/>
              </a:ext>
            </a:extLst>
          </p:cNvPr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r>
              <a:rPr lang="en-US"/>
              <a:t>Confidential | Authorized HPE Partner Use Only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2407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and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385100" y="843885"/>
            <a:ext cx="685711" cy="54864"/>
          </a:xfrm>
          <a:prstGeom prst="rect">
            <a:avLst/>
          </a:prstGeom>
          <a:solidFill>
            <a:srgbClr val="01A9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88421"/>
            <a:endParaRPr lang="en-US" sz="2150" dirty="0">
              <a:solidFill>
                <a:prstClr val="white"/>
              </a:solidFill>
              <a:latin typeface="MetricHPE" panose="020B0503030202060203" pitchFamily="34" charset="0"/>
            </a:endParaRPr>
          </a:p>
        </p:txBody>
      </p:sp>
      <p:sp>
        <p:nvSpPr>
          <p:cNvPr id="22" name="Content Placeholder 14"/>
          <p:cNvSpPr>
            <a:spLocks noGrp="1"/>
          </p:cNvSpPr>
          <p:nvPr>
            <p:ph sz="quarter" idx="17"/>
          </p:nvPr>
        </p:nvSpPr>
        <p:spPr>
          <a:xfrm>
            <a:off x="384003" y="1376363"/>
            <a:ext cx="5418000" cy="4719637"/>
          </a:xfrm>
          <a:ln>
            <a:noFill/>
            <a:miter lim="800000"/>
          </a:ln>
        </p:spPr>
        <p:txBody>
          <a:bodyPr lIns="0" rIns="0"/>
          <a:lstStyle>
            <a:lvl1pPr>
              <a:defRPr>
                <a:latin typeface="MetricHPE" panose="020B0503030202060203" pitchFamily="34" charset="0"/>
              </a:defRPr>
            </a:lvl1pPr>
            <a:lvl2pPr>
              <a:defRPr>
                <a:latin typeface="MetricHPE" panose="020B0503030202060203" pitchFamily="34" charset="0"/>
              </a:defRPr>
            </a:lvl2pPr>
            <a:lvl3pPr>
              <a:defRPr>
                <a:latin typeface="MetricHPE" panose="020B0503030202060203" pitchFamily="34" charset="0"/>
              </a:defRPr>
            </a:lvl3pPr>
            <a:lvl4pPr>
              <a:defRPr>
                <a:latin typeface="MetricHPE" panose="020B0503030202060203" pitchFamily="34" charset="0"/>
              </a:defRPr>
            </a:lvl4pPr>
            <a:lvl5pPr>
              <a:defRPr>
                <a:latin typeface="MetricHPE" panose="020B0503030202060203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4" name="Text Placeholder 7"/>
          <p:cNvSpPr>
            <a:spLocks noGrp="1"/>
          </p:cNvSpPr>
          <p:nvPr>
            <p:ph type="body" sz="quarter" idx="19" hasCustomPrompt="1"/>
          </p:nvPr>
        </p:nvSpPr>
        <p:spPr>
          <a:xfrm>
            <a:off x="288095" y="995363"/>
            <a:ext cx="5513908" cy="381000"/>
          </a:xfrm>
          <a:ln>
            <a:noFill/>
            <a:miter lim="800000"/>
          </a:ln>
        </p:spPr>
        <p:txBody>
          <a:bodyPr lIns="91440">
            <a:noAutofit/>
          </a:bodyPr>
          <a:lstStyle>
            <a:lvl1pPr marL="0" indent="0">
              <a:spcBef>
                <a:spcPts val="0"/>
              </a:spcBef>
              <a:buNone/>
              <a:defRPr sz="2200" b="1" baseline="0">
                <a:latin typeface="MetricHPE" panose="020B0503030202060203" pitchFamily="34" charset="0"/>
              </a:defRPr>
            </a:lvl1pPr>
            <a:lvl2pPr marL="0" indent="0">
              <a:spcBef>
                <a:spcPts val="0"/>
              </a:spcBef>
              <a:buNone/>
              <a:defRPr sz="2400"/>
            </a:lvl2pPr>
            <a:lvl3pPr marL="0" indent="0">
              <a:spcBef>
                <a:spcPts val="0"/>
              </a:spcBef>
              <a:buNone/>
              <a:defRPr sz="2400"/>
            </a:lvl3pPr>
            <a:lvl4pPr marL="0" indent="0">
              <a:spcBef>
                <a:spcPts val="0"/>
              </a:spcBef>
              <a:buNone/>
              <a:defRPr sz="2400"/>
            </a:lvl4pPr>
            <a:lvl5pPr marL="0" indent="0">
              <a:spcBef>
                <a:spcPts val="0"/>
              </a:spcBef>
              <a:buNone/>
              <a:defRPr sz="2400"/>
            </a:lvl5pPr>
            <a:lvl6pPr marL="0" indent="0">
              <a:spcBef>
                <a:spcPts val="0"/>
              </a:spcBef>
              <a:buNone/>
              <a:defRPr sz="2400"/>
            </a:lvl6pPr>
            <a:lvl7pPr marL="0" indent="0">
              <a:spcBef>
                <a:spcPts val="0"/>
              </a:spcBef>
              <a:buNone/>
              <a:defRPr sz="2400"/>
            </a:lvl7pPr>
            <a:lvl8pPr marL="0" indent="0">
              <a:spcBef>
                <a:spcPts val="0"/>
              </a:spcBef>
              <a:buNone/>
              <a:defRPr sz="2400"/>
            </a:lvl8pPr>
            <a:lvl9pPr marL="0" indent="0">
              <a:spcBef>
                <a:spcPts val="0"/>
              </a:spcBef>
              <a:buNone/>
              <a:defRPr sz="2400"/>
            </a:lvl9pPr>
          </a:lstStyle>
          <a:p>
            <a:pPr lvl="0"/>
            <a:r>
              <a:rPr lang="en-US" dirty="0"/>
              <a:t>Click to add one-line heading</a:t>
            </a:r>
          </a:p>
        </p:txBody>
      </p:sp>
      <p:sp>
        <p:nvSpPr>
          <p:cNvPr id="25" name="Content Placeholder 14"/>
          <p:cNvSpPr>
            <a:spLocks noGrp="1"/>
          </p:cNvSpPr>
          <p:nvPr>
            <p:ph sz="quarter" idx="20"/>
          </p:nvPr>
        </p:nvSpPr>
        <p:spPr>
          <a:xfrm>
            <a:off x="6356308" y="1376363"/>
            <a:ext cx="5418000" cy="4719637"/>
          </a:xfrm>
          <a:ln>
            <a:noFill/>
            <a:miter lim="800000"/>
          </a:ln>
        </p:spPr>
        <p:txBody>
          <a:bodyPr lIns="0" rIns="0"/>
          <a:lstStyle>
            <a:lvl1pPr>
              <a:defRPr>
                <a:latin typeface="MetricHPE" panose="020B0503030202060203" pitchFamily="34" charset="0"/>
              </a:defRPr>
            </a:lvl1pPr>
            <a:lvl2pPr>
              <a:defRPr>
                <a:latin typeface="MetricHPE" panose="020B0503030202060203" pitchFamily="34" charset="0"/>
              </a:defRPr>
            </a:lvl2pPr>
            <a:lvl3pPr>
              <a:defRPr>
                <a:latin typeface="MetricHPE" panose="020B0503030202060203" pitchFamily="34" charset="0"/>
              </a:defRPr>
            </a:lvl3pPr>
            <a:lvl4pPr>
              <a:defRPr>
                <a:latin typeface="MetricHPE" panose="020B0503030202060203" pitchFamily="34" charset="0"/>
              </a:defRPr>
            </a:lvl4pPr>
            <a:lvl5pPr>
              <a:defRPr>
                <a:latin typeface="MetricHPE" panose="020B0503030202060203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6" name="Text Placeholder 7"/>
          <p:cNvSpPr>
            <a:spLocks noGrp="1"/>
          </p:cNvSpPr>
          <p:nvPr>
            <p:ph type="body" sz="quarter" idx="21" hasCustomPrompt="1"/>
          </p:nvPr>
        </p:nvSpPr>
        <p:spPr>
          <a:xfrm>
            <a:off x="6260400" y="995363"/>
            <a:ext cx="5513908" cy="381000"/>
          </a:xfrm>
          <a:ln>
            <a:noFill/>
            <a:miter lim="800000"/>
          </a:ln>
        </p:spPr>
        <p:txBody>
          <a:bodyPr lIns="91440">
            <a:noAutofit/>
          </a:bodyPr>
          <a:lstStyle>
            <a:lvl1pPr marL="0" indent="0">
              <a:spcBef>
                <a:spcPts val="0"/>
              </a:spcBef>
              <a:buNone/>
              <a:defRPr sz="2200" b="1" baseline="0">
                <a:latin typeface="MetricHPE" panose="020B0503030202060203" pitchFamily="34" charset="0"/>
              </a:defRPr>
            </a:lvl1pPr>
            <a:lvl2pPr marL="0" indent="0">
              <a:spcBef>
                <a:spcPts val="0"/>
              </a:spcBef>
              <a:buNone/>
              <a:defRPr sz="2400"/>
            </a:lvl2pPr>
            <a:lvl3pPr marL="0" indent="0">
              <a:spcBef>
                <a:spcPts val="0"/>
              </a:spcBef>
              <a:buNone/>
              <a:defRPr sz="2400"/>
            </a:lvl3pPr>
            <a:lvl4pPr marL="0" indent="0">
              <a:spcBef>
                <a:spcPts val="0"/>
              </a:spcBef>
              <a:buNone/>
              <a:defRPr sz="2400"/>
            </a:lvl4pPr>
            <a:lvl5pPr marL="0" indent="0">
              <a:spcBef>
                <a:spcPts val="0"/>
              </a:spcBef>
              <a:buNone/>
              <a:defRPr sz="2400"/>
            </a:lvl5pPr>
            <a:lvl6pPr marL="0" indent="0">
              <a:spcBef>
                <a:spcPts val="0"/>
              </a:spcBef>
              <a:buNone/>
              <a:defRPr sz="2400"/>
            </a:lvl6pPr>
            <a:lvl7pPr marL="0" indent="0">
              <a:spcBef>
                <a:spcPts val="0"/>
              </a:spcBef>
              <a:buNone/>
              <a:defRPr sz="2400"/>
            </a:lvl7pPr>
            <a:lvl8pPr marL="0" indent="0">
              <a:spcBef>
                <a:spcPts val="0"/>
              </a:spcBef>
              <a:buNone/>
              <a:defRPr sz="2400"/>
            </a:lvl8pPr>
            <a:lvl9pPr marL="0" indent="0">
              <a:spcBef>
                <a:spcPts val="0"/>
              </a:spcBef>
              <a:buNone/>
              <a:defRPr sz="2400"/>
            </a:lvl9pPr>
          </a:lstStyle>
          <a:p>
            <a:pPr lvl="0"/>
            <a:r>
              <a:rPr lang="en-US" dirty="0"/>
              <a:t>Click to add one-line heading</a:t>
            </a:r>
          </a:p>
        </p:txBody>
      </p:sp>
      <p:pic>
        <p:nvPicPr>
          <p:cNvPr id="27" name="Picture 2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1000" y="6246014"/>
            <a:ext cx="954000" cy="274320"/>
          </a:xfrm>
          <a:prstGeom prst="rect">
            <a:avLst/>
          </a:prstGeom>
        </p:spPr>
      </p:pic>
      <p:sp>
        <p:nvSpPr>
          <p:cNvPr id="2" name="Footer Placeholder 1"/>
          <p:cNvSpPr>
            <a:spLocks noGrp="1"/>
          </p:cNvSpPr>
          <p:nvPr>
            <p:ph type="ftr" sz="quarter" idx="22"/>
          </p:nvPr>
        </p:nvSpPr>
        <p:spPr/>
        <p:txBody>
          <a:bodyPr/>
          <a:lstStyle>
            <a:lvl1pPr>
              <a:defRPr>
                <a:latin typeface="MetricHPE" panose="020B0503030202060203" pitchFamily="34" charset="0"/>
              </a:defRPr>
            </a:lvl1pPr>
          </a:lstStyle>
          <a:p>
            <a:r>
              <a:rPr lang="en-US"/>
              <a:t>Confidential | Authorized HPE Partner Use Only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23"/>
          </p:nvPr>
        </p:nvSpPr>
        <p:spPr/>
        <p:txBody>
          <a:bodyPr/>
          <a:lstStyle>
            <a:lvl1pPr>
              <a:defRPr>
                <a:latin typeface="MetricHPE" panose="020B0503030202060203" pitchFamily="34" charset="0"/>
              </a:defRPr>
            </a:lvl1pPr>
          </a:lstStyle>
          <a:p>
            <a:pPr defTabSz="1088421">
              <a:buFontTx/>
              <a:buBlip>
                <a:blip r:embed="rId3"/>
              </a:buBlip>
            </a:pPr>
            <a:fld id="{104FC826-72BB-4AF1-BA01-A94F7396A7DC}" type="slidenum">
              <a:rPr lang="en-US" smtClean="0"/>
              <a:pPr defTabSz="1088421">
                <a:buFontTx/>
                <a:buBlip>
                  <a:blip r:embed="rId3"/>
                </a:buBlip>
              </a:pPr>
              <a:t>‹#›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73A8584B-E718-4F58-9AF1-BDBF5AD7FF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4586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, Subtitle and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C2D9C38D-0C96-4F06-9088-13547C056F33}"/>
              </a:ext>
            </a:extLst>
          </p:cNvPr>
          <p:cNvSpPr>
            <a:spLocks noGrp="1"/>
          </p:cNvSpPr>
          <p:nvPr>
            <p:ph sz="quarter" idx="25"/>
          </p:nvPr>
        </p:nvSpPr>
        <p:spPr>
          <a:xfrm>
            <a:off x="6358729" y="1739233"/>
            <a:ext cx="5416903" cy="4356730"/>
          </a:xfrm>
          <a:ln>
            <a:noFill/>
            <a:miter lim="800000"/>
          </a:ln>
        </p:spPr>
        <p:txBody>
          <a:bodyPr lIns="0" rIns="0"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5" name="Heading 2">
            <a:extLst>
              <a:ext uri="{FF2B5EF4-FFF2-40B4-BE49-F238E27FC236}">
                <a16:creationId xmlns:a16="http://schemas.microsoft.com/office/drawing/2014/main" id="{0F35A58C-1284-494F-A5A7-A8680CA3222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261641" y="1358232"/>
            <a:ext cx="5513908" cy="381000"/>
          </a:xfrm>
          <a:ln>
            <a:noFill/>
            <a:miter lim="800000"/>
          </a:ln>
        </p:spPr>
        <p:txBody>
          <a:bodyPr lIns="91440">
            <a:noAutofit/>
          </a:bodyPr>
          <a:lstStyle>
            <a:lvl1pPr marL="0" indent="0">
              <a:spcBef>
                <a:spcPts val="0"/>
              </a:spcBef>
              <a:buNone/>
              <a:defRPr sz="2200" b="1" baseline="0">
                <a:latin typeface="+mn-lt"/>
              </a:defRPr>
            </a:lvl1pPr>
            <a:lvl2pPr marL="0" indent="0">
              <a:spcBef>
                <a:spcPts val="0"/>
              </a:spcBef>
              <a:buNone/>
              <a:defRPr sz="2400"/>
            </a:lvl2pPr>
            <a:lvl3pPr marL="0" indent="0">
              <a:spcBef>
                <a:spcPts val="0"/>
              </a:spcBef>
              <a:buNone/>
              <a:defRPr sz="2400"/>
            </a:lvl3pPr>
            <a:lvl4pPr marL="0" indent="0">
              <a:spcBef>
                <a:spcPts val="0"/>
              </a:spcBef>
              <a:buNone/>
              <a:defRPr sz="2400"/>
            </a:lvl4pPr>
            <a:lvl5pPr marL="0" indent="0">
              <a:spcBef>
                <a:spcPts val="0"/>
              </a:spcBef>
              <a:buNone/>
              <a:defRPr sz="2400"/>
            </a:lvl5pPr>
            <a:lvl6pPr marL="0" indent="0">
              <a:spcBef>
                <a:spcPts val="0"/>
              </a:spcBef>
              <a:buNone/>
              <a:defRPr sz="2400"/>
            </a:lvl6pPr>
            <a:lvl7pPr marL="0" indent="0">
              <a:spcBef>
                <a:spcPts val="0"/>
              </a:spcBef>
              <a:buNone/>
              <a:defRPr sz="2400"/>
            </a:lvl7pPr>
            <a:lvl8pPr marL="0" indent="0">
              <a:spcBef>
                <a:spcPts val="0"/>
              </a:spcBef>
              <a:buNone/>
              <a:defRPr sz="2400"/>
            </a:lvl8pPr>
            <a:lvl9pPr marL="0" indent="0">
              <a:spcBef>
                <a:spcPts val="0"/>
              </a:spcBef>
              <a:buNone/>
              <a:defRPr sz="2400"/>
            </a:lvl9pPr>
          </a:lstStyle>
          <a:p>
            <a:pPr lvl="0"/>
            <a:r>
              <a:rPr lang="en-US" dirty="0"/>
              <a:t>Click to add one-line heading</a:t>
            </a:r>
          </a:p>
        </p:txBody>
      </p:sp>
      <p:sp>
        <p:nvSpPr>
          <p:cNvPr id="21" name="Content Placeholder 1">
            <a:extLst>
              <a:ext uri="{FF2B5EF4-FFF2-40B4-BE49-F238E27FC236}">
                <a16:creationId xmlns:a16="http://schemas.microsoft.com/office/drawing/2014/main" id="{790CE829-C5DB-4D0F-8D68-9F31A94FC42A}"/>
              </a:ext>
            </a:extLst>
          </p:cNvPr>
          <p:cNvSpPr>
            <a:spLocks noGrp="1"/>
          </p:cNvSpPr>
          <p:nvPr>
            <p:ph sz="quarter" idx="22"/>
          </p:nvPr>
        </p:nvSpPr>
        <p:spPr>
          <a:xfrm>
            <a:off x="385100" y="1739233"/>
            <a:ext cx="5416903" cy="4356730"/>
          </a:xfrm>
          <a:ln>
            <a:noFill/>
            <a:miter lim="800000"/>
          </a:ln>
        </p:spPr>
        <p:txBody>
          <a:bodyPr lIns="0" rIns="0"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9" name="Heading 1">
            <a:extLst>
              <a:ext uri="{FF2B5EF4-FFF2-40B4-BE49-F238E27FC236}">
                <a16:creationId xmlns:a16="http://schemas.microsoft.com/office/drawing/2014/main" id="{4FFD9C8F-5583-4BD3-BF48-097D5D045AD4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88095" y="1358232"/>
            <a:ext cx="5513908" cy="381000"/>
          </a:xfrm>
          <a:ln>
            <a:noFill/>
            <a:miter lim="800000"/>
          </a:ln>
        </p:spPr>
        <p:txBody>
          <a:bodyPr lIns="91440">
            <a:noAutofit/>
          </a:bodyPr>
          <a:lstStyle>
            <a:lvl1pPr marL="0" indent="0">
              <a:spcBef>
                <a:spcPts val="0"/>
              </a:spcBef>
              <a:buNone/>
              <a:defRPr sz="2200" b="1" baseline="0">
                <a:latin typeface="+mn-lt"/>
              </a:defRPr>
            </a:lvl1pPr>
            <a:lvl2pPr marL="0" indent="0">
              <a:spcBef>
                <a:spcPts val="0"/>
              </a:spcBef>
              <a:buNone/>
              <a:defRPr sz="2400"/>
            </a:lvl2pPr>
            <a:lvl3pPr marL="0" indent="0">
              <a:spcBef>
                <a:spcPts val="0"/>
              </a:spcBef>
              <a:buNone/>
              <a:defRPr sz="2400"/>
            </a:lvl3pPr>
            <a:lvl4pPr marL="0" indent="0">
              <a:spcBef>
                <a:spcPts val="0"/>
              </a:spcBef>
              <a:buNone/>
              <a:defRPr sz="2400"/>
            </a:lvl4pPr>
            <a:lvl5pPr marL="0" indent="0">
              <a:spcBef>
                <a:spcPts val="0"/>
              </a:spcBef>
              <a:buNone/>
              <a:defRPr sz="2400"/>
            </a:lvl5pPr>
            <a:lvl6pPr marL="0" indent="0">
              <a:spcBef>
                <a:spcPts val="0"/>
              </a:spcBef>
              <a:buNone/>
              <a:defRPr sz="2400"/>
            </a:lvl6pPr>
            <a:lvl7pPr marL="0" indent="0">
              <a:spcBef>
                <a:spcPts val="0"/>
              </a:spcBef>
              <a:buNone/>
              <a:defRPr sz="2400"/>
            </a:lvl7pPr>
            <a:lvl8pPr marL="0" indent="0">
              <a:spcBef>
                <a:spcPts val="0"/>
              </a:spcBef>
              <a:buNone/>
              <a:defRPr sz="2400"/>
            </a:lvl8pPr>
            <a:lvl9pPr marL="0" indent="0">
              <a:spcBef>
                <a:spcPts val="0"/>
              </a:spcBef>
              <a:buNone/>
              <a:defRPr sz="2400"/>
            </a:lvl9pPr>
          </a:lstStyle>
          <a:p>
            <a:pPr lvl="0"/>
            <a:r>
              <a:rPr lang="en-US" dirty="0"/>
              <a:t>Click to add one-line heading</a:t>
            </a:r>
          </a:p>
        </p:txBody>
      </p:sp>
      <p:sp>
        <p:nvSpPr>
          <p:cNvPr id="18" name="Bar"/>
          <p:cNvSpPr/>
          <p:nvPr userDrawn="1"/>
        </p:nvSpPr>
        <p:spPr>
          <a:xfrm>
            <a:off x="385100" y="1189495"/>
            <a:ext cx="685711" cy="54864"/>
          </a:xfrm>
          <a:prstGeom prst="rect">
            <a:avLst/>
          </a:prstGeom>
          <a:solidFill>
            <a:srgbClr val="01A9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88421"/>
            <a:endParaRPr lang="en-US" sz="2150" dirty="0">
              <a:solidFill>
                <a:prstClr val="white"/>
              </a:solidFill>
              <a:latin typeface="+mn-lt"/>
            </a:endParaRPr>
          </a:p>
        </p:txBody>
      </p:sp>
      <p:sp>
        <p:nvSpPr>
          <p:cNvPr id="15" name="Subtitle">
            <a:extLst>
              <a:ext uri="{FF2B5EF4-FFF2-40B4-BE49-F238E27FC236}">
                <a16:creationId xmlns:a16="http://schemas.microsoft.com/office/drawing/2014/main" id="{BE367876-B551-4115-B469-74C12D0C1CE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81746" y="704332"/>
            <a:ext cx="11493803" cy="381000"/>
          </a:xfrm>
        </p:spPr>
        <p:txBody>
          <a:bodyPr vert="horz" lIns="91440" tIns="91440" rIns="91440" bIns="91440" rtlCol="0" anchor="ctr">
            <a:noAutofit/>
          </a:bodyPr>
          <a:lstStyle>
            <a:lvl1pPr marL="0" indent="0">
              <a:buNone/>
              <a:defRPr sz="2400" baseline="0" dirty="0">
                <a:latin typeface="+mn-lt"/>
              </a:defRPr>
            </a:lvl1pPr>
          </a:lstStyle>
          <a:p>
            <a:pPr marL="182880" lvl="0" indent="-182880">
              <a:spcBef>
                <a:spcPts val="0"/>
              </a:spcBef>
            </a:pPr>
            <a:r>
              <a:rPr lang="en-US" dirty="0"/>
              <a:t>Click to add one-line subtitle</a:t>
            </a:r>
          </a:p>
        </p:txBody>
      </p:sp>
      <p:sp>
        <p:nvSpPr>
          <p:cNvPr id="4" name="Title">
            <a:extLst>
              <a:ext uri="{FF2B5EF4-FFF2-40B4-BE49-F238E27FC236}">
                <a16:creationId xmlns:a16="http://schemas.microsoft.com/office/drawing/2014/main" id="{5B4DC083-771D-42FC-A297-31FED01580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12F31EAB-796D-4E98-AD02-5E448046BB3D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pPr defTabSz="1088421"/>
            <a:fld id="{104FC826-72BB-4AF1-BA01-A94F7396A7DC}" type="slidenum">
              <a:rPr lang="en-US" smtClean="0"/>
              <a:pPr defTabSz="1088421"/>
              <a:t>‹#›</a:t>
            </a:fld>
            <a:endParaRPr lang="en-US" dirty="0"/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B9B4ABF0-738F-478F-B9E7-E5D3DF83666E}"/>
              </a:ext>
            </a:extLst>
          </p:cNvPr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r>
              <a:rPr lang="en-US"/>
              <a:t>Confidential | Authorized HPE Partner Use Only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5972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Content Placeholder 3"/>
          <p:cNvSpPr>
            <a:spLocks noGrp="1"/>
          </p:cNvSpPr>
          <p:nvPr>
            <p:ph sz="quarter" idx="19"/>
          </p:nvPr>
        </p:nvSpPr>
        <p:spPr>
          <a:xfrm>
            <a:off x="8152474" y="996365"/>
            <a:ext cx="3628711" cy="5099635"/>
          </a:xfrm>
          <a:ln>
            <a:noFill/>
            <a:miter lim="800000"/>
          </a:ln>
        </p:spPr>
        <p:txBody>
          <a:bodyPr lIns="0" rIns="0"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9" name="Content Placeholder 2"/>
          <p:cNvSpPr>
            <a:spLocks noGrp="1"/>
          </p:cNvSpPr>
          <p:nvPr>
            <p:ph sz="quarter" idx="18"/>
          </p:nvPr>
        </p:nvSpPr>
        <p:spPr>
          <a:xfrm>
            <a:off x="4268787" y="996365"/>
            <a:ext cx="3628711" cy="5099635"/>
          </a:xfrm>
          <a:ln>
            <a:noFill/>
            <a:miter lim="800000"/>
          </a:ln>
        </p:spPr>
        <p:txBody>
          <a:bodyPr lIns="0" rIns="0"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7" name="Content Placeholder 1"/>
          <p:cNvSpPr>
            <a:spLocks noGrp="1"/>
          </p:cNvSpPr>
          <p:nvPr>
            <p:ph sz="quarter" idx="17"/>
          </p:nvPr>
        </p:nvSpPr>
        <p:spPr>
          <a:xfrm>
            <a:off x="385100" y="996365"/>
            <a:ext cx="3628711" cy="5099635"/>
          </a:xfrm>
          <a:ln>
            <a:noFill/>
            <a:miter lim="800000"/>
          </a:ln>
        </p:spPr>
        <p:txBody>
          <a:bodyPr lIns="0" rIns="0"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Bar"/>
          <p:cNvSpPr/>
          <p:nvPr userDrawn="1"/>
        </p:nvSpPr>
        <p:spPr>
          <a:xfrm>
            <a:off x="385100" y="843885"/>
            <a:ext cx="685711" cy="54864"/>
          </a:xfrm>
          <a:prstGeom prst="rect">
            <a:avLst/>
          </a:prstGeom>
          <a:solidFill>
            <a:srgbClr val="01A9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88421"/>
            <a:endParaRPr lang="en-US" sz="2150" dirty="0">
              <a:solidFill>
                <a:prstClr val="white"/>
              </a:solidFill>
              <a:latin typeface="MetricHPE" panose="020B0503030202060203" pitchFamily="34" charset="-18"/>
            </a:endParaRPr>
          </a:p>
        </p:txBody>
      </p:sp>
      <p:sp>
        <p:nvSpPr>
          <p:cNvPr id="4" name="Title">
            <a:extLst>
              <a:ext uri="{FF2B5EF4-FFF2-40B4-BE49-F238E27FC236}">
                <a16:creationId xmlns:a16="http://schemas.microsoft.com/office/drawing/2014/main" id="{EAC09279-0D09-4109-A953-16A88732F6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55DFA194-46E5-48DD-9DF0-CE09ECBDE598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pPr defTabSz="1088421"/>
            <a:fld id="{104FC826-72BB-4AF1-BA01-A94F7396A7DC}" type="slidenum">
              <a:rPr lang="en-US" smtClean="0"/>
              <a:pPr defTabSz="1088421"/>
              <a:t>‹#›</a:t>
            </a:fld>
            <a:endParaRPr lang="en-US" dirty="0"/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BEED058A-E779-4D88-ADD2-9B84C2A10502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en-US"/>
              <a:t>Confidential | Authorized HPE Partner Use Only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8411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,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ubtitle">
            <a:extLst>
              <a:ext uri="{FF2B5EF4-FFF2-40B4-BE49-F238E27FC236}">
                <a16:creationId xmlns:a16="http://schemas.microsoft.com/office/drawing/2014/main" id="{C831EBB5-21C4-4F56-9D7F-EDB7844B96A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81746" y="704332"/>
            <a:ext cx="11498270" cy="381000"/>
          </a:xfrm>
        </p:spPr>
        <p:txBody>
          <a:bodyPr vert="horz" lIns="91440" tIns="91440" rIns="91440" bIns="91440" rtlCol="0" anchor="ctr">
            <a:noAutofit/>
          </a:bodyPr>
          <a:lstStyle>
            <a:lvl1pPr marL="0" indent="0">
              <a:buNone/>
              <a:defRPr sz="2400" baseline="0" dirty="0">
                <a:latin typeface="+mn-lt"/>
              </a:defRPr>
            </a:lvl1pPr>
          </a:lstStyle>
          <a:p>
            <a:pPr marL="182880" lvl="0" indent="-182880">
              <a:spcBef>
                <a:spcPts val="0"/>
              </a:spcBef>
            </a:pPr>
            <a:r>
              <a:rPr lang="en-US" dirty="0"/>
              <a:t>Click to add one-line subtitle</a:t>
            </a:r>
          </a:p>
        </p:txBody>
      </p:sp>
      <p:sp>
        <p:nvSpPr>
          <p:cNvPr id="28" name="Bar"/>
          <p:cNvSpPr/>
          <p:nvPr userDrawn="1"/>
        </p:nvSpPr>
        <p:spPr>
          <a:xfrm>
            <a:off x="385100" y="1189495"/>
            <a:ext cx="685711" cy="54864"/>
          </a:xfrm>
          <a:prstGeom prst="rect">
            <a:avLst/>
          </a:prstGeom>
          <a:solidFill>
            <a:srgbClr val="01A9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88421"/>
            <a:endParaRPr lang="en-US" sz="2150" dirty="0">
              <a:solidFill>
                <a:prstClr val="white"/>
              </a:solidFill>
              <a:latin typeface="+mn-lt"/>
            </a:endParaRPr>
          </a:p>
        </p:txBody>
      </p:sp>
      <p:sp>
        <p:nvSpPr>
          <p:cNvPr id="4" name="Title">
            <a:extLst>
              <a:ext uri="{FF2B5EF4-FFF2-40B4-BE49-F238E27FC236}">
                <a16:creationId xmlns:a16="http://schemas.microsoft.com/office/drawing/2014/main" id="{C9EF0ECA-DE60-41FE-A905-507AB710EE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Content Placeholder 3">
            <a:extLst>
              <a:ext uri="{FF2B5EF4-FFF2-40B4-BE49-F238E27FC236}">
                <a16:creationId xmlns:a16="http://schemas.microsoft.com/office/drawing/2014/main" id="{1074A59D-DDE4-4FB2-838A-D5C8E7AD19E1}"/>
              </a:ext>
            </a:extLst>
          </p:cNvPr>
          <p:cNvSpPr>
            <a:spLocks noGrp="1"/>
          </p:cNvSpPr>
          <p:nvPr>
            <p:ph sz="quarter" idx="22"/>
          </p:nvPr>
        </p:nvSpPr>
        <p:spPr>
          <a:xfrm>
            <a:off x="8146122" y="1365166"/>
            <a:ext cx="3628710" cy="4734000"/>
          </a:xfrm>
          <a:ln>
            <a:noFill/>
            <a:miter lim="800000"/>
          </a:ln>
        </p:spPr>
        <p:txBody>
          <a:bodyPr lIns="0" rIns="0"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F2DA2588-EB78-4045-A57D-317AA672516D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4265611" y="1365166"/>
            <a:ext cx="3628710" cy="4734390"/>
          </a:xfrm>
          <a:ln>
            <a:noFill/>
            <a:miter lim="800000"/>
          </a:ln>
        </p:spPr>
        <p:txBody>
          <a:bodyPr lIns="0" rIns="0"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1" name="Content Placeholder 1">
            <a:extLst>
              <a:ext uri="{FF2B5EF4-FFF2-40B4-BE49-F238E27FC236}">
                <a16:creationId xmlns:a16="http://schemas.microsoft.com/office/drawing/2014/main" id="{31336B0C-F91E-47D8-936F-836334818CB0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385100" y="1365166"/>
            <a:ext cx="3628710" cy="4734000"/>
          </a:xfrm>
          <a:ln>
            <a:noFill/>
            <a:miter lim="800000"/>
          </a:ln>
        </p:spPr>
        <p:txBody>
          <a:bodyPr lIns="0" rIns="0"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C64F2FF0-0CF5-4CC1-8878-96534C54D9A0}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r>
              <a:rPr lang="en-US"/>
              <a:t>Confidential | Authorized HPE Partner Use Only</a:t>
            </a:r>
            <a:endParaRPr lang="en-US" dirty="0"/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749AAC13-0724-4F89-9282-2A985E0669E8}"/>
              </a:ext>
            </a:extLst>
          </p:cNvPr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pPr defTabSz="1088421"/>
            <a:fld id="{104FC826-72BB-4AF1-BA01-A94F7396A7DC}" type="slidenum">
              <a:rPr lang="en-US" smtClean="0"/>
              <a:pPr defTabSz="1088421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6140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and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Content Placeholder 3"/>
          <p:cNvSpPr>
            <a:spLocks noGrp="1"/>
          </p:cNvSpPr>
          <p:nvPr>
            <p:ph sz="quarter" idx="22"/>
          </p:nvPr>
        </p:nvSpPr>
        <p:spPr>
          <a:xfrm>
            <a:off x="8146122" y="1377365"/>
            <a:ext cx="3628710" cy="4718635"/>
          </a:xfrm>
          <a:ln>
            <a:noFill/>
            <a:miter lim="800000"/>
          </a:ln>
        </p:spPr>
        <p:txBody>
          <a:bodyPr lIns="0" rIns="0"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3" name="Heading 3"/>
          <p:cNvSpPr>
            <a:spLocks noGrp="1"/>
          </p:cNvSpPr>
          <p:nvPr>
            <p:ph type="body" sz="quarter" idx="21" hasCustomPrompt="1"/>
          </p:nvPr>
        </p:nvSpPr>
        <p:spPr>
          <a:xfrm>
            <a:off x="8048832" y="996365"/>
            <a:ext cx="3726000" cy="381000"/>
          </a:xfrm>
          <a:ln>
            <a:noFill/>
            <a:miter lim="800000"/>
          </a:ln>
        </p:spPr>
        <p:txBody>
          <a:bodyPr lIns="91440">
            <a:noAutofit/>
          </a:bodyPr>
          <a:lstStyle>
            <a:lvl1pPr marL="0" indent="0">
              <a:spcBef>
                <a:spcPts val="0"/>
              </a:spcBef>
              <a:buNone/>
              <a:defRPr sz="2200" b="1" baseline="0">
                <a:latin typeface="+mn-lt"/>
              </a:defRPr>
            </a:lvl1pPr>
            <a:lvl2pPr marL="0" indent="0">
              <a:spcBef>
                <a:spcPts val="0"/>
              </a:spcBef>
              <a:buNone/>
              <a:defRPr sz="2400"/>
            </a:lvl2pPr>
            <a:lvl3pPr marL="0" indent="0">
              <a:spcBef>
                <a:spcPts val="0"/>
              </a:spcBef>
              <a:buNone/>
              <a:defRPr sz="2400"/>
            </a:lvl3pPr>
            <a:lvl4pPr marL="0" indent="0">
              <a:spcBef>
                <a:spcPts val="0"/>
              </a:spcBef>
              <a:buNone/>
              <a:defRPr sz="2400"/>
            </a:lvl4pPr>
            <a:lvl5pPr marL="0" indent="0">
              <a:spcBef>
                <a:spcPts val="0"/>
              </a:spcBef>
              <a:buNone/>
              <a:defRPr sz="2400"/>
            </a:lvl5pPr>
            <a:lvl6pPr marL="0" indent="0">
              <a:spcBef>
                <a:spcPts val="0"/>
              </a:spcBef>
              <a:buNone/>
              <a:defRPr sz="2400"/>
            </a:lvl6pPr>
            <a:lvl7pPr marL="0" indent="0">
              <a:spcBef>
                <a:spcPts val="0"/>
              </a:spcBef>
              <a:buNone/>
              <a:defRPr sz="2400"/>
            </a:lvl7pPr>
            <a:lvl8pPr marL="0" indent="0">
              <a:spcBef>
                <a:spcPts val="0"/>
              </a:spcBef>
              <a:buNone/>
              <a:defRPr sz="2400"/>
            </a:lvl8pPr>
            <a:lvl9pPr marL="0" indent="0">
              <a:spcBef>
                <a:spcPts val="0"/>
              </a:spcBef>
              <a:buNone/>
              <a:defRPr sz="2400"/>
            </a:lvl9pPr>
          </a:lstStyle>
          <a:p>
            <a:pPr lvl="0"/>
            <a:r>
              <a:rPr lang="en-US" dirty="0"/>
              <a:t>Click to add one-line heading</a:t>
            </a:r>
          </a:p>
        </p:txBody>
      </p:sp>
      <p:sp>
        <p:nvSpPr>
          <p:cNvPr id="25" name="Content Placeholder 2"/>
          <p:cNvSpPr>
            <a:spLocks noGrp="1"/>
          </p:cNvSpPr>
          <p:nvPr>
            <p:ph sz="quarter" idx="18"/>
          </p:nvPr>
        </p:nvSpPr>
        <p:spPr>
          <a:xfrm>
            <a:off x="4265611" y="1377365"/>
            <a:ext cx="3628710" cy="4718635"/>
          </a:xfrm>
          <a:ln>
            <a:noFill/>
            <a:miter lim="800000"/>
          </a:ln>
        </p:spPr>
        <p:txBody>
          <a:bodyPr lIns="0" rIns="0"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7" name="Heading 2"/>
          <p:cNvSpPr>
            <a:spLocks noGrp="1"/>
          </p:cNvSpPr>
          <p:nvPr>
            <p:ph type="body" sz="quarter" idx="23" hasCustomPrompt="1"/>
          </p:nvPr>
        </p:nvSpPr>
        <p:spPr>
          <a:xfrm>
            <a:off x="4168321" y="996365"/>
            <a:ext cx="3726000" cy="381000"/>
          </a:xfrm>
          <a:ln>
            <a:noFill/>
            <a:miter lim="800000"/>
          </a:ln>
        </p:spPr>
        <p:txBody>
          <a:bodyPr lIns="91440">
            <a:noAutofit/>
          </a:bodyPr>
          <a:lstStyle>
            <a:lvl1pPr marL="0" indent="0">
              <a:spcBef>
                <a:spcPts val="0"/>
              </a:spcBef>
              <a:buNone/>
              <a:defRPr sz="2200" b="1" baseline="0">
                <a:latin typeface="+mn-lt"/>
              </a:defRPr>
            </a:lvl1pPr>
            <a:lvl2pPr marL="0" indent="0">
              <a:spcBef>
                <a:spcPts val="0"/>
              </a:spcBef>
              <a:buNone/>
              <a:defRPr sz="2400"/>
            </a:lvl2pPr>
            <a:lvl3pPr marL="0" indent="0">
              <a:spcBef>
                <a:spcPts val="0"/>
              </a:spcBef>
              <a:buNone/>
              <a:defRPr sz="2400"/>
            </a:lvl3pPr>
            <a:lvl4pPr marL="0" indent="0">
              <a:spcBef>
                <a:spcPts val="0"/>
              </a:spcBef>
              <a:buNone/>
              <a:defRPr sz="2400"/>
            </a:lvl4pPr>
            <a:lvl5pPr marL="0" indent="0">
              <a:spcBef>
                <a:spcPts val="0"/>
              </a:spcBef>
              <a:buNone/>
              <a:defRPr sz="2400"/>
            </a:lvl5pPr>
            <a:lvl6pPr marL="0" indent="0">
              <a:spcBef>
                <a:spcPts val="0"/>
              </a:spcBef>
              <a:buNone/>
              <a:defRPr sz="2400"/>
            </a:lvl6pPr>
            <a:lvl7pPr marL="0" indent="0">
              <a:spcBef>
                <a:spcPts val="0"/>
              </a:spcBef>
              <a:buNone/>
              <a:defRPr sz="2400"/>
            </a:lvl7pPr>
            <a:lvl8pPr marL="0" indent="0">
              <a:spcBef>
                <a:spcPts val="0"/>
              </a:spcBef>
              <a:buNone/>
              <a:defRPr sz="2400"/>
            </a:lvl8pPr>
            <a:lvl9pPr marL="0" indent="0">
              <a:spcBef>
                <a:spcPts val="0"/>
              </a:spcBef>
              <a:buNone/>
              <a:defRPr sz="2400"/>
            </a:lvl9pPr>
          </a:lstStyle>
          <a:p>
            <a:pPr lvl="0"/>
            <a:r>
              <a:rPr lang="en-US" dirty="0"/>
              <a:t>Click to add one-line heading</a:t>
            </a:r>
          </a:p>
        </p:txBody>
      </p:sp>
      <p:sp>
        <p:nvSpPr>
          <p:cNvPr id="24" name="Content Placeholder 1"/>
          <p:cNvSpPr>
            <a:spLocks noGrp="1"/>
          </p:cNvSpPr>
          <p:nvPr>
            <p:ph sz="quarter" idx="17"/>
          </p:nvPr>
        </p:nvSpPr>
        <p:spPr>
          <a:xfrm>
            <a:off x="385100" y="1377365"/>
            <a:ext cx="3628710" cy="4718635"/>
          </a:xfrm>
          <a:ln>
            <a:noFill/>
            <a:miter lim="800000"/>
          </a:ln>
        </p:spPr>
        <p:txBody>
          <a:bodyPr lIns="0" rIns="0"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1" name="Heading 1"/>
          <p:cNvSpPr>
            <a:spLocks noGrp="1"/>
          </p:cNvSpPr>
          <p:nvPr>
            <p:ph type="body" sz="quarter" idx="19" hasCustomPrompt="1"/>
          </p:nvPr>
        </p:nvSpPr>
        <p:spPr>
          <a:xfrm>
            <a:off x="287427" y="996365"/>
            <a:ext cx="3726383" cy="381000"/>
          </a:xfrm>
          <a:ln>
            <a:noFill/>
            <a:miter lim="800000"/>
          </a:ln>
        </p:spPr>
        <p:txBody>
          <a:bodyPr lIns="91440">
            <a:noAutofit/>
          </a:bodyPr>
          <a:lstStyle>
            <a:lvl1pPr marL="0" indent="0">
              <a:spcBef>
                <a:spcPts val="0"/>
              </a:spcBef>
              <a:buNone/>
              <a:defRPr sz="2200" b="1" baseline="0">
                <a:latin typeface="+mn-lt"/>
              </a:defRPr>
            </a:lvl1pPr>
            <a:lvl2pPr marL="0" indent="0">
              <a:spcBef>
                <a:spcPts val="0"/>
              </a:spcBef>
              <a:buNone/>
              <a:defRPr sz="2400"/>
            </a:lvl2pPr>
            <a:lvl3pPr marL="0" indent="0">
              <a:spcBef>
                <a:spcPts val="0"/>
              </a:spcBef>
              <a:buNone/>
              <a:defRPr sz="2400"/>
            </a:lvl3pPr>
            <a:lvl4pPr marL="0" indent="0">
              <a:spcBef>
                <a:spcPts val="0"/>
              </a:spcBef>
              <a:buNone/>
              <a:defRPr sz="2400"/>
            </a:lvl4pPr>
            <a:lvl5pPr marL="0" indent="0">
              <a:spcBef>
                <a:spcPts val="0"/>
              </a:spcBef>
              <a:buNone/>
              <a:defRPr sz="2400"/>
            </a:lvl5pPr>
            <a:lvl6pPr marL="0" indent="0">
              <a:spcBef>
                <a:spcPts val="0"/>
              </a:spcBef>
              <a:buNone/>
              <a:defRPr sz="2400"/>
            </a:lvl6pPr>
            <a:lvl7pPr marL="0" indent="0">
              <a:spcBef>
                <a:spcPts val="0"/>
              </a:spcBef>
              <a:buNone/>
              <a:defRPr sz="2400"/>
            </a:lvl7pPr>
            <a:lvl8pPr marL="0" indent="0">
              <a:spcBef>
                <a:spcPts val="0"/>
              </a:spcBef>
              <a:buNone/>
              <a:defRPr sz="2400"/>
            </a:lvl8pPr>
            <a:lvl9pPr marL="0" indent="0">
              <a:spcBef>
                <a:spcPts val="0"/>
              </a:spcBef>
              <a:buNone/>
              <a:defRPr sz="2400"/>
            </a:lvl9pPr>
          </a:lstStyle>
          <a:p>
            <a:pPr lvl="0"/>
            <a:r>
              <a:rPr lang="en-US" dirty="0"/>
              <a:t>Click to add one-line heading</a:t>
            </a:r>
          </a:p>
        </p:txBody>
      </p:sp>
      <p:sp>
        <p:nvSpPr>
          <p:cNvPr id="16" name="Bar"/>
          <p:cNvSpPr/>
          <p:nvPr userDrawn="1"/>
        </p:nvSpPr>
        <p:spPr>
          <a:xfrm>
            <a:off x="385100" y="843885"/>
            <a:ext cx="685711" cy="54864"/>
          </a:xfrm>
          <a:prstGeom prst="rect">
            <a:avLst/>
          </a:prstGeom>
          <a:solidFill>
            <a:srgbClr val="01A9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88421"/>
            <a:endParaRPr lang="en-US" sz="2150" dirty="0">
              <a:solidFill>
                <a:prstClr val="white"/>
              </a:solidFill>
              <a:latin typeface="MetricHPE" panose="020B0503030202060203" pitchFamily="34" charset="-18"/>
            </a:endParaRPr>
          </a:p>
        </p:txBody>
      </p:sp>
      <p:sp>
        <p:nvSpPr>
          <p:cNvPr id="4" name="Title">
            <a:extLst>
              <a:ext uri="{FF2B5EF4-FFF2-40B4-BE49-F238E27FC236}">
                <a16:creationId xmlns:a16="http://schemas.microsoft.com/office/drawing/2014/main" id="{24EE87AE-0267-4C69-AFD6-F9C64969AC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BB8A07BF-CB97-4E22-9C06-99A9D26C8199}"/>
              </a:ext>
            </a:extLst>
          </p:cNvPr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pPr defTabSz="1088421"/>
            <a:fld id="{104FC826-72BB-4AF1-BA01-A94F7396A7DC}" type="slidenum">
              <a:rPr lang="en-US" smtClean="0"/>
              <a:pPr defTabSz="1088421"/>
              <a:t>‹#›</a:t>
            </a:fld>
            <a:endParaRPr lang="en-US" dirty="0"/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7833D610-4CA4-41A3-B735-6F0642F98549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r>
              <a:rPr lang="en-US"/>
              <a:t>Confidential | Authorized HPE Partner Use Only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8046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, Subtitle and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Content Placeholder 3">
            <a:extLst>
              <a:ext uri="{FF2B5EF4-FFF2-40B4-BE49-F238E27FC236}">
                <a16:creationId xmlns:a16="http://schemas.microsoft.com/office/drawing/2014/main" id="{1074A59D-DDE4-4FB2-838A-D5C8E7AD19E1}"/>
              </a:ext>
            </a:extLst>
          </p:cNvPr>
          <p:cNvSpPr>
            <a:spLocks noGrp="1"/>
          </p:cNvSpPr>
          <p:nvPr>
            <p:ph sz="quarter" idx="22"/>
          </p:nvPr>
        </p:nvSpPr>
        <p:spPr>
          <a:xfrm>
            <a:off x="8146122" y="1747514"/>
            <a:ext cx="3628710" cy="4352042"/>
          </a:xfrm>
          <a:ln>
            <a:noFill/>
            <a:miter lim="800000"/>
          </a:ln>
        </p:spPr>
        <p:txBody>
          <a:bodyPr lIns="0" rIns="0"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7" name="Heading 3">
            <a:extLst>
              <a:ext uri="{FF2B5EF4-FFF2-40B4-BE49-F238E27FC236}">
                <a16:creationId xmlns:a16="http://schemas.microsoft.com/office/drawing/2014/main" id="{2B395F8D-D2D6-46E9-A9E6-236C365E0BE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048832" y="1365166"/>
            <a:ext cx="3726000" cy="381000"/>
          </a:xfrm>
          <a:ln>
            <a:noFill/>
            <a:miter lim="800000"/>
          </a:ln>
        </p:spPr>
        <p:txBody>
          <a:bodyPr lIns="91440">
            <a:noAutofit/>
          </a:bodyPr>
          <a:lstStyle>
            <a:lvl1pPr marL="0" indent="0">
              <a:spcBef>
                <a:spcPts val="0"/>
              </a:spcBef>
              <a:buNone/>
              <a:defRPr sz="2200" b="1" baseline="0">
                <a:latin typeface="+mn-lt"/>
              </a:defRPr>
            </a:lvl1pPr>
            <a:lvl2pPr marL="0" indent="0">
              <a:spcBef>
                <a:spcPts val="0"/>
              </a:spcBef>
              <a:buNone/>
              <a:defRPr sz="2400"/>
            </a:lvl2pPr>
            <a:lvl3pPr marL="0" indent="0">
              <a:spcBef>
                <a:spcPts val="0"/>
              </a:spcBef>
              <a:buNone/>
              <a:defRPr sz="2400"/>
            </a:lvl3pPr>
            <a:lvl4pPr marL="0" indent="0">
              <a:spcBef>
                <a:spcPts val="0"/>
              </a:spcBef>
              <a:buNone/>
              <a:defRPr sz="2400"/>
            </a:lvl4pPr>
            <a:lvl5pPr marL="0" indent="0">
              <a:spcBef>
                <a:spcPts val="0"/>
              </a:spcBef>
              <a:buNone/>
              <a:defRPr sz="2400"/>
            </a:lvl5pPr>
            <a:lvl6pPr marL="0" indent="0">
              <a:spcBef>
                <a:spcPts val="0"/>
              </a:spcBef>
              <a:buNone/>
              <a:defRPr sz="2400"/>
            </a:lvl6pPr>
            <a:lvl7pPr marL="0" indent="0">
              <a:spcBef>
                <a:spcPts val="0"/>
              </a:spcBef>
              <a:buNone/>
              <a:defRPr sz="2400"/>
            </a:lvl7pPr>
            <a:lvl8pPr marL="0" indent="0">
              <a:spcBef>
                <a:spcPts val="0"/>
              </a:spcBef>
              <a:buNone/>
              <a:defRPr sz="2400"/>
            </a:lvl8pPr>
            <a:lvl9pPr marL="0" indent="0">
              <a:spcBef>
                <a:spcPts val="0"/>
              </a:spcBef>
              <a:buNone/>
              <a:defRPr sz="2400"/>
            </a:lvl9pPr>
          </a:lstStyle>
          <a:p>
            <a:pPr lvl="0"/>
            <a:r>
              <a:rPr lang="en-US" dirty="0"/>
              <a:t>Click to add one-line heading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F2DA2588-EB78-4045-A57D-317AA672516D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4265611" y="1747514"/>
            <a:ext cx="3628710" cy="4352042"/>
          </a:xfrm>
          <a:ln>
            <a:noFill/>
            <a:miter lim="800000"/>
          </a:ln>
        </p:spPr>
        <p:txBody>
          <a:bodyPr lIns="0" rIns="0"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0" name="Heading 2">
            <a:extLst>
              <a:ext uri="{FF2B5EF4-FFF2-40B4-BE49-F238E27FC236}">
                <a16:creationId xmlns:a16="http://schemas.microsoft.com/office/drawing/2014/main" id="{1E3C34FD-66F2-429D-BA98-17802C5C837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168321" y="1365166"/>
            <a:ext cx="3726000" cy="381000"/>
          </a:xfrm>
          <a:ln>
            <a:noFill/>
            <a:miter lim="800000"/>
          </a:ln>
        </p:spPr>
        <p:txBody>
          <a:bodyPr lIns="91440">
            <a:noAutofit/>
          </a:bodyPr>
          <a:lstStyle>
            <a:lvl1pPr marL="0" indent="0">
              <a:spcBef>
                <a:spcPts val="0"/>
              </a:spcBef>
              <a:buNone/>
              <a:defRPr sz="2200" b="1" baseline="0">
                <a:latin typeface="+mn-lt"/>
              </a:defRPr>
            </a:lvl1pPr>
            <a:lvl2pPr marL="0" indent="0">
              <a:spcBef>
                <a:spcPts val="0"/>
              </a:spcBef>
              <a:buNone/>
              <a:defRPr sz="2400"/>
            </a:lvl2pPr>
            <a:lvl3pPr marL="0" indent="0">
              <a:spcBef>
                <a:spcPts val="0"/>
              </a:spcBef>
              <a:buNone/>
              <a:defRPr sz="2400"/>
            </a:lvl3pPr>
            <a:lvl4pPr marL="0" indent="0">
              <a:spcBef>
                <a:spcPts val="0"/>
              </a:spcBef>
              <a:buNone/>
              <a:defRPr sz="2400"/>
            </a:lvl4pPr>
            <a:lvl5pPr marL="0" indent="0">
              <a:spcBef>
                <a:spcPts val="0"/>
              </a:spcBef>
              <a:buNone/>
              <a:defRPr sz="2400"/>
            </a:lvl5pPr>
            <a:lvl6pPr marL="0" indent="0">
              <a:spcBef>
                <a:spcPts val="0"/>
              </a:spcBef>
              <a:buNone/>
              <a:defRPr sz="2400"/>
            </a:lvl6pPr>
            <a:lvl7pPr marL="0" indent="0">
              <a:spcBef>
                <a:spcPts val="0"/>
              </a:spcBef>
              <a:buNone/>
              <a:defRPr sz="2400"/>
            </a:lvl7pPr>
            <a:lvl8pPr marL="0" indent="0">
              <a:spcBef>
                <a:spcPts val="0"/>
              </a:spcBef>
              <a:buNone/>
              <a:defRPr sz="2400"/>
            </a:lvl8pPr>
            <a:lvl9pPr marL="0" indent="0">
              <a:spcBef>
                <a:spcPts val="0"/>
              </a:spcBef>
              <a:buNone/>
              <a:defRPr sz="2400"/>
            </a:lvl9pPr>
          </a:lstStyle>
          <a:p>
            <a:pPr lvl="0"/>
            <a:r>
              <a:rPr lang="en-US" dirty="0"/>
              <a:t>Click to add one-line heading</a:t>
            </a:r>
          </a:p>
        </p:txBody>
      </p:sp>
      <p:sp>
        <p:nvSpPr>
          <p:cNvPr id="31" name="Content Placeholder 1">
            <a:extLst>
              <a:ext uri="{FF2B5EF4-FFF2-40B4-BE49-F238E27FC236}">
                <a16:creationId xmlns:a16="http://schemas.microsoft.com/office/drawing/2014/main" id="{31336B0C-F91E-47D8-936F-836334818CB0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385100" y="1747514"/>
            <a:ext cx="3628710" cy="4352042"/>
          </a:xfrm>
          <a:ln>
            <a:noFill/>
            <a:miter lim="800000"/>
          </a:ln>
        </p:spPr>
        <p:txBody>
          <a:bodyPr lIns="0" rIns="0"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9" name="Heading 1">
            <a:extLst>
              <a:ext uri="{FF2B5EF4-FFF2-40B4-BE49-F238E27FC236}">
                <a16:creationId xmlns:a16="http://schemas.microsoft.com/office/drawing/2014/main" id="{2C5A79F9-54A7-42C3-958C-707025A7513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87427" y="1365166"/>
            <a:ext cx="3726383" cy="381000"/>
          </a:xfrm>
          <a:ln>
            <a:noFill/>
            <a:miter lim="800000"/>
          </a:ln>
        </p:spPr>
        <p:txBody>
          <a:bodyPr lIns="91440">
            <a:noAutofit/>
          </a:bodyPr>
          <a:lstStyle>
            <a:lvl1pPr marL="0" indent="0">
              <a:spcBef>
                <a:spcPts val="0"/>
              </a:spcBef>
              <a:buNone/>
              <a:defRPr sz="2200" b="1" baseline="0">
                <a:latin typeface="+mn-lt"/>
              </a:defRPr>
            </a:lvl1pPr>
            <a:lvl2pPr marL="0" indent="0">
              <a:spcBef>
                <a:spcPts val="0"/>
              </a:spcBef>
              <a:buNone/>
              <a:defRPr sz="2400"/>
            </a:lvl2pPr>
            <a:lvl3pPr marL="0" indent="0">
              <a:spcBef>
                <a:spcPts val="0"/>
              </a:spcBef>
              <a:buNone/>
              <a:defRPr sz="2400"/>
            </a:lvl3pPr>
            <a:lvl4pPr marL="0" indent="0">
              <a:spcBef>
                <a:spcPts val="0"/>
              </a:spcBef>
              <a:buNone/>
              <a:defRPr sz="2400"/>
            </a:lvl4pPr>
            <a:lvl5pPr marL="0" indent="0">
              <a:spcBef>
                <a:spcPts val="0"/>
              </a:spcBef>
              <a:buNone/>
              <a:defRPr sz="2400"/>
            </a:lvl5pPr>
            <a:lvl6pPr marL="0" indent="0">
              <a:spcBef>
                <a:spcPts val="0"/>
              </a:spcBef>
              <a:buNone/>
              <a:defRPr sz="2400"/>
            </a:lvl6pPr>
            <a:lvl7pPr marL="0" indent="0">
              <a:spcBef>
                <a:spcPts val="0"/>
              </a:spcBef>
              <a:buNone/>
              <a:defRPr sz="2400"/>
            </a:lvl7pPr>
            <a:lvl8pPr marL="0" indent="0">
              <a:spcBef>
                <a:spcPts val="0"/>
              </a:spcBef>
              <a:buNone/>
              <a:defRPr sz="2400"/>
            </a:lvl8pPr>
            <a:lvl9pPr marL="0" indent="0">
              <a:spcBef>
                <a:spcPts val="0"/>
              </a:spcBef>
              <a:buNone/>
              <a:defRPr sz="2400"/>
            </a:lvl9pPr>
          </a:lstStyle>
          <a:p>
            <a:pPr lvl="0"/>
            <a:r>
              <a:rPr lang="en-US" dirty="0"/>
              <a:t>Click to add one-line heading</a:t>
            </a:r>
          </a:p>
        </p:txBody>
      </p:sp>
      <p:sp>
        <p:nvSpPr>
          <p:cNvPr id="28" name="Bar"/>
          <p:cNvSpPr/>
          <p:nvPr userDrawn="1"/>
        </p:nvSpPr>
        <p:spPr>
          <a:xfrm>
            <a:off x="385100" y="1189495"/>
            <a:ext cx="685711" cy="54864"/>
          </a:xfrm>
          <a:prstGeom prst="rect">
            <a:avLst/>
          </a:prstGeom>
          <a:solidFill>
            <a:srgbClr val="01A9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88421"/>
            <a:endParaRPr lang="en-US" sz="2150" dirty="0">
              <a:solidFill>
                <a:prstClr val="white"/>
              </a:solidFill>
              <a:latin typeface="+mn-lt"/>
            </a:endParaRPr>
          </a:p>
        </p:txBody>
      </p:sp>
      <p:sp>
        <p:nvSpPr>
          <p:cNvPr id="14" name="Subtitle">
            <a:extLst>
              <a:ext uri="{FF2B5EF4-FFF2-40B4-BE49-F238E27FC236}">
                <a16:creationId xmlns:a16="http://schemas.microsoft.com/office/drawing/2014/main" id="{C831EBB5-21C4-4F56-9D7F-EDB7844B96A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81746" y="704332"/>
            <a:ext cx="11498270" cy="381000"/>
          </a:xfrm>
        </p:spPr>
        <p:txBody>
          <a:bodyPr vert="horz" lIns="91440" tIns="91440" rIns="91440" bIns="91440" rtlCol="0" anchor="ctr">
            <a:noAutofit/>
          </a:bodyPr>
          <a:lstStyle>
            <a:lvl1pPr marL="0" indent="0">
              <a:buNone/>
              <a:defRPr sz="2400" baseline="0" dirty="0">
                <a:latin typeface="+mn-lt"/>
              </a:defRPr>
            </a:lvl1pPr>
          </a:lstStyle>
          <a:p>
            <a:pPr marL="182880" lvl="0" indent="-182880">
              <a:spcBef>
                <a:spcPts val="0"/>
              </a:spcBef>
            </a:pPr>
            <a:r>
              <a:rPr lang="en-US" dirty="0"/>
              <a:t>Click to add one-line subtitle</a:t>
            </a:r>
          </a:p>
        </p:txBody>
      </p:sp>
      <p:sp>
        <p:nvSpPr>
          <p:cNvPr id="4" name="Title">
            <a:extLst>
              <a:ext uri="{FF2B5EF4-FFF2-40B4-BE49-F238E27FC236}">
                <a16:creationId xmlns:a16="http://schemas.microsoft.com/office/drawing/2014/main" id="{C9EF0ECA-DE60-41FE-A905-507AB710EE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FF0756C0-7641-4173-A68F-865597D4BB0D}"/>
              </a:ext>
            </a:extLst>
          </p:cNvPr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pPr defTabSz="1088421"/>
            <a:fld id="{104FC826-72BB-4AF1-BA01-A94F7396A7DC}" type="slidenum">
              <a:rPr lang="en-US" smtClean="0"/>
              <a:pPr defTabSz="1088421"/>
              <a:t>‹#›</a:t>
            </a:fld>
            <a:endParaRPr lang="en-US" dirty="0"/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3221C879-23BF-48A0-9B6C-5B66C3419755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r>
              <a:rPr lang="en-US"/>
              <a:t>Confidential | Authorized HPE Partner Use Only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9958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Bar"/>
          <p:cNvSpPr/>
          <p:nvPr userDrawn="1"/>
        </p:nvSpPr>
        <p:spPr>
          <a:xfrm>
            <a:off x="385100" y="843885"/>
            <a:ext cx="685711" cy="54864"/>
          </a:xfrm>
          <a:prstGeom prst="rect">
            <a:avLst/>
          </a:prstGeom>
          <a:solidFill>
            <a:srgbClr val="01A9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88421"/>
            <a:endParaRPr lang="en-US" sz="2150" dirty="0">
              <a:solidFill>
                <a:prstClr val="white"/>
              </a:solidFill>
              <a:latin typeface="MetricHPE" panose="020B0503030202060203" pitchFamily="34" charset="-18"/>
            </a:endParaRPr>
          </a:p>
        </p:txBody>
      </p:sp>
      <p:sp>
        <p:nvSpPr>
          <p:cNvPr id="4" name="Title">
            <a:extLst>
              <a:ext uri="{FF2B5EF4-FFF2-40B4-BE49-F238E27FC236}">
                <a16:creationId xmlns:a16="http://schemas.microsoft.com/office/drawing/2014/main" id="{EAE54251-B0D2-4947-83BB-BD7F95F3A0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8287B217-2E30-4712-99AE-652EEDB044C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defTabSz="1088421"/>
            <a:fld id="{104FC826-72BB-4AF1-BA01-A94F7396A7DC}" type="slidenum">
              <a:rPr lang="en-US" smtClean="0"/>
              <a:pPr defTabSz="1088421"/>
              <a:t>‹#›</a:t>
            </a:fld>
            <a:endParaRPr lang="en-US" dirty="0"/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64EA22A1-FE1F-4F4A-9C07-F0E86D67EF4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Confidential | Authorized HPE Partner Use Only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1238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ubtitle">
            <a:extLst>
              <a:ext uri="{FF2B5EF4-FFF2-40B4-BE49-F238E27FC236}">
                <a16:creationId xmlns:a16="http://schemas.microsoft.com/office/drawing/2014/main" id="{71AE6212-DACF-49FB-929D-2FA8B00CFD7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81746" y="704332"/>
            <a:ext cx="11529254" cy="381000"/>
          </a:xfrm>
        </p:spPr>
        <p:txBody>
          <a:bodyPr vert="horz" lIns="91440" tIns="91440" rIns="91440" bIns="91440" rtlCol="0" anchor="ctr">
            <a:noAutofit/>
          </a:bodyPr>
          <a:lstStyle>
            <a:lvl1pPr marL="0" indent="0">
              <a:buNone/>
              <a:defRPr sz="2400" baseline="0" dirty="0">
                <a:latin typeface="+mn-lt"/>
              </a:defRPr>
            </a:lvl1pPr>
          </a:lstStyle>
          <a:p>
            <a:pPr marL="182880" lvl="0" indent="-182880">
              <a:spcBef>
                <a:spcPts val="0"/>
              </a:spcBef>
            </a:pPr>
            <a:r>
              <a:rPr lang="en-US" dirty="0"/>
              <a:t>Click to add one-line subtitle</a:t>
            </a:r>
          </a:p>
        </p:txBody>
      </p:sp>
      <p:sp>
        <p:nvSpPr>
          <p:cNvPr id="10" name="Bar"/>
          <p:cNvSpPr/>
          <p:nvPr userDrawn="1"/>
        </p:nvSpPr>
        <p:spPr>
          <a:xfrm>
            <a:off x="385100" y="1189495"/>
            <a:ext cx="685711" cy="54864"/>
          </a:xfrm>
          <a:prstGeom prst="rect">
            <a:avLst/>
          </a:prstGeom>
          <a:solidFill>
            <a:srgbClr val="01A9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88421"/>
            <a:endParaRPr lang="en-US" sz="2150" dirty="0">
              <a:solidFill>
                <a:prstClr val="white"/>
              </a:solidFill>
              <a:latin typeface="MetricHPE" panose="020B0503030202060203" pitchFamily="34" charset="-18"/>
            </a:endParaRP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90391D03-EF6B-45A2-9268-5A807C7AE7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Footer Placeholder">
            <a:extLst>
              <a:ext uri="{FF2B5EF4-FFF2-40B4-BE49-F238E27FC236}">
                <a16:creationId xmlns:a16="http://schemas.microsoft.com/office/drawing/2014/main" id="{D8B57979-9B2D-4984-B19E-0EFD2E111CE9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/>
              <a:t>Confidential | Authorized HPE Partner Use Only</a:t>
            </a:r>
            <a:endParaRPr lang="en-US" dirty="0"/>
          </a:p>
        </p:txBody>
      </p:sp>
      <p:sp>
        <p:nvSpPr>
          <p:cNvPr id="4" name="Slide Number Placeholder">
            <a:extLst>
              <a:ext uri="{FF2B5EF4-FFF2-40B4-BE49-F238E27FC236}">
                <a16:creationId xmlns:a16="http://schemas.microsoft.com/office/drawing/2014/main" id="{FA02681C-9BC6-4D8A-BB6B-D65D1A039593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defTabSz="1088421"/>
            <a:fld id="{104FC826-72BB-4AF1-BA01-A94F7396A7DC}" type="slidenum">
              <a:rPr lang="en-US" smtClean="0"/>
              <a:pPr defTabSz="1088421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9735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, 2 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ar">
            <a:extLst>
              <a:ext uri="{FF2B5EF4-FFF2-40B4-BE49-F238E27FC236}">
                <a16:creationId xmlns:a16="http://schemas.microsoft.com/office/drawing/2014/main" id="{8EF5646D-2EB2-41E1-98F7-8AFF5323E04E}"/>
              </a:ext>
            </a:extLst>
          </p:cNvPr>
          <p:cNvSpPr/>
          <p:nvPr userDrawn="1"/>
        </p:nvSpPr>
        <p:spPr>
          <a:xfrm>
            <a:off x="385100" y="1247488"/>
            <a:ext cx="685711" cy="54864"/>
          </a:xfrm>
          <a:prstGeom prst="rect">
            <a:avLst/>
          </a:prstGeom>
          <a:solidFill>
            <a:srgbClr val="01A9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88421"/>
            <a:endParaRPr lang="en-US" sz="2150" dirty="0">
              <a:solidFill>
                <a:prstClr val="white"/>
              </a:solidFill>
              <a:latin typeface="MetricHPE" panose="020B0503030202060203" pitchFamily="34" charset="-18"/>
            </a:endParaRPr>
          </a:p>
        </p:txBody>
      </p:sp>
      <p:sp>
        <p:nvSpPr>
          <p:cNvPr id="17" name="Title">
            <a:extLst>
              <a:ext uri="{FF2B5EF4-FFF2-40B4-BE49-F238E27FC236}">
                <a16:creationId xmlns:a16="http://schemas.microsoft.com/office/drawing/2014/main" id="{7764AC2A-714D-48E6-8850-2398C74A590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9123" y="398368"/>
            <a:ext cx="11494890" cy="868680"/>
          </a:xfrm>
        </p:spPr>
        <p:txBody>
          <a:bodyPr anchor="b"/>
          <a:lstStyle>
            <a:lvl1pPr>
              <a:defRPr/>
            </a:lvl1pPr>
          </a:lstStyle>
          <a:p>
            <a:r>
              <a:rPr lang="en-US" dirty="0"/>
              <a:t>Click to Add</a:t>
            </a:r>
            <a:br>
              <a:rPr lang="en-US" dirty="0"/>
            </a:br>
            <a:r>
              <a:rPr lang="en-US" dirty="0"/>
              <a:t>Two-Line Title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EBA2B6B1-8B85-4F7A-B1B8-3C2A2CA72C1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defTabSz="1088421"/>
            <a:fld id="{104FC826-72BB-4AF1-BA01-A94F7396A7DC}" type="slidenum">
              <a:rPr lang="en-US" smtClean="0"/>
              <a:pPr defTabSz="1088421"/>
              <a:t>‹#›</a:t>
            </a:fld>
            <a:endParaRPr lang="en-US" dirty="0"/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F6172FFC-9966-4FB3-B3D2-FBE84B01901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Confidential | Authorized HPE Partner Use Only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0816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Subtitle, 2 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btitle">
            <a:extLst>
              <a:ext uri="{FF2B5EF4-FFF2-40B4-BE49-F238E27FC236}">
                <a16:creationId xmlns:a16="http://schemas.microsoft.com/office/drawing/2014/main" id="{6957406C-CA6F-47F8-9FC9-A15BE313C41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81746" y="1178166"/>
            <a:ext cx="11529254" cy="381000"/>
          </a:xfrm>
        </p:spPr>
        <p:txBody>
          <a:bodyPr vert="horz" lIns="91440" tIns="91440" rIns="91440" bIns="91440" rtlCol="0" anchor="ctr">
            <a:noAutofit/>
          </a:bodyPr>
          <a:lstStyle>
            <a:lvl1pPr marL="0" indent="0">
              <a:buNone/>
              <a:defRPr sz="2400" baseline="0" dirty="0">
                <a:latin typeface="+mn-lt"/>
              </a:defRPr>
            </a:lvl1pPr>
          </a:lstStyle>
          <a:p>
            <a:pPr marL="182880" lvl="0" indent="-182880">
              <a:spcBef>
                <a:spcPts val="0"/>
              </a:spcBef>
            </a:pPr>
            <a:r>
              <a:rPr lang="en-US" dirty="0"/>
              <a:t>Click to add one-line subtitle</a:t>
            </a:r>
          </a:p>
        </p:txBody>
      </p:sp>
      <p:sp>
        <p:nvSpPr>
          <p:cNvPr id="10" name="Bar">
            <a:extLst>
              <a:ext uri="{FF2B5EF4-FFF2-40B4-BE49-F238E27FC236}">
                <a16:creationId xmlns:a16="http://schemas.microsoft.com/office/drawing/2014/main" id="{371489F8-FD72-440E-84EC-51D4A768BB5E}"/>
              </a:ext>
            </a:extLst>
          </p:cNvPr>
          <p:cNvSpPr/>
          <p:nvPr userDrawn="1"/>
        </p:nvSpPr>
        <p:spPr>
          <a:xfrm>
            <a:off x="385100" y="1663329"/>
            <a:ext cx="685711" cy="54864"/>
          </a:xfrm>
          <a:prstGeom prst="rect">
            <a:avLst/>
          </a:prstGeom>
          <a:solidFill>
            <a:srgbClr val="01A9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88421"/>
            <a:endParaRPr lang="en-US" sz="2150" dirty="0">
              <a:solidFill>
                <a:prstClr val="white"/>
              </a:solidFill>
              <a:latin typeface="MetricHPE" panose="020B0503030202060203" pitchFamily="34" charset="-18"/>
            </a:endParaRPr>
          </a:p>
        </p:txBody>
      </p:sp>
      <p:sp>
        <p:nvSpPr>
          <p:cNvPr id="22" name="Title">
            <a:extLst>
              <a:ext uri="{FF2B5EF4-FFF2-40B4-BE49-F238E27FC236}">
                <a16:creationId xmlns:a16="http://schemas.microsoft.com/office/drawing/2014/main" id="{5535819F-7681-4776-AE9B-BEAB22E80CF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9123" y="398368"/>
            <a:ext cx="11494890" cy="868680"/>
          </a:xfrm>
        </p:spPr>
        <p:txBody>
          <a:bodyPr anchor="b"/>
          <a:lstStyle>
            <a:lvl1pPr>
              <a:defRPr/>
            </a:lvl1pPr>
          </a:lstStyle>
          <a:p>
            <a:r>
              <a:rPr lang="en-US" dirty="0"/>
              <a:t>Click to Add</a:t>
            </a:r>
            <a:br>
              <a:rPr lang="en-US" dirty="0"/>
            </a:br>
            <a:r>
              <a:rPr lang="en-US" dirty="0"/>
              <a:t>Two-Line Title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C903090B-018E-41F6-821A-0DB185B16788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defTabSz="1088421"/>
            <a:fld id="{104FC826-72BB-4AF1-BA01-A94F7396A7DC}" type="slidenum">
              <a:rPr lang="en-US" smtClean="0"/>
              <a:pPr defTabSz="1088421"/>
              <a:t>‹#›</a:t>
            </a:fld>
            <a:endParaRPr lang="en-US" dirty="0"/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4EE71AD2-3B17-4BBC-A780-3AEAE01E7470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/>
              <a:t>Confidential | Authorized HPE Partner Use Only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1180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,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Bar"/>
          <p:cNvSpPr/>
          <p:nvPr userDrawn="1"/>
        </p:nvSpPr>
        <p:spPr>
          <a:xfrm>
            <a:off x="385100" y="3616182"/>
            <a:ext cx="685711" cy="54864"/>
          </a:xfrm>
          <a:prstGeom prst="rect">
            <a:avLst/>
          </a:prstGeom>
          <a:solidFill>
            <a:srgbClr val="01A9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88421"/>
            <a:endParaRPr lang="en-US" sz="2150" dirty="0">
              <a:solidFill>
                <a:prstClr val="white"/>
              </a:solidFill>
              <a:latin typeface="MetricHPE" panose="020B0503030202060203" pitchFamily="34" charset="-18"/>
            </a:endParaRPr>
          </a:p>
        </p:txBody>
      </p:sp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289123" y="2676894"/>
            <a:ext cx="3685309" cy="868680"/>
          </a:xfrm>
        </p:spPr>
        <p:txBody>
          <a:bodyPr anchor="b"/>
          <a:lstStyle>
            <a:lvl1pPr>
              <a:defRPr/>
            </a:lvl1pPr>
          </a:lstStyle>
          <a:p>
            <a:r>
              <a:rPr lang="en-US" dirty="0"/>
              <a:t>Click to Add</a:t>
            </a:r>
            <a:br>
              <a:rPr lang="en-US" dirty="0"/>
            </a:br>
            <a:r>
              <a:rPr lang="en-US" dirty="0"/>
              <a:t>multi-Line Title</a:t>
            </a:r>
          </a:p>
        </p:txBody>
      </p:sp>
      <p:sp>
        <p:nvSpPr>
          <p:cNvPr id="4" name="Slide Number Placeholder">
            <a:extLst>
              <a:ext uri="{FF2B5EF4-FFF2-40B4-BE49-F238E27FC236}">
                <a16:creationId xmlns:a16="http://schemas.microsoft.com/office/drawing/2014/main" id="{2818CA98-330E-4FE7-B6FF-632E3112335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defTabSz="1088421"/>
            <a:fld id="{104FC826-72BB-4AF1-BA01-A94F7396A7DC}" type="slidenum">
              <a:rPr lang="en-US" smtClean="0"/>
              <a:pPr defTabSz="1088421"/>
              <a:t>‹#›</a:t>
            </a:fld>
            <a:endParaRPr lang="en-US" dirty="0"/>
          </a:p>
        </p:txBody>
      </p:sp>
      <p:sp>
        <p:nvSpPr>
          <p:cNvPr id="3" name="Footer Placeholder">
            <a:extLst>
              <a:ext uri="{FF2B5EF4-FFF2-40B4-BE49-F238E27FC236}">
                <a16:creationId xmlns:a16="http://schemas.microsoft.com/office/drawing/2014/main" id="{1F90604F-7FA1-41D8-9914-866F3305034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Confidential | Authorized HPE Partner Use Only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424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,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"/>
          <p:cNvSpPr>
            <a:spLocks noGrp="1"/>
          </p:cNvSpPr>
          <p:nvPr>
            <p:ph sz="quarter" idx="13"/>
          </p:nvPr>
        </p:nvSpPr>
        <p:spPr>
          <a:xfrm>
            <a:off x="4076700" y="331788"/>
            <a:ext cx="7734300" cy="5764212"/>
          </a:xfrm>
        </p:spPr>
        <p:txBody>
          <a:bodyPr anchor="ctr"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Bar"/>
          <p:cNvSpPr/>
          <p:nvPr userDrawn="1"/>
        </p:nvSpPr>
        <p:spPr>
          <a:xfrm>
            <a:off x="385100" y="3616182"/>
            <a:ext cx="685711" cy="54864"/>
          </a:xfrm>
          <a:prstGeom prst="rect">
            <a:avLst/>
          </a:prstGeom>
          <a:solidFill>
            <a:srgbClr val="01A9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88421"/>
            <a:endParaRPr lang="en-US" sz="2150" dirty="0">
              <a:solidFill>
                <a:prstClr val="white"/>
              </a:solidFill>
              <a:latin typeface="MetricHPE" panose="020B0503030202060203" pitchFamily="34" charset="-18"/>
            </a:endParaRPr>
          </a:p>
        </p:txBody>
      </p:sp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289122" y="2676894"/>
            <a:ext cx="3536373" cy="868680"/>
          </a:xfrm>
        </p:spPr>
        <p:txBody>
          <a:bodyPr anchor="b"/>
          <a:lstStyle>
            <a:lvl1pPr>
              <a:defRPr/>
            </a:lvl1pPr>
          </a:lstStyle>
          <a:p>
            <a:r>
              <a:rPr lang="en-US" dirty="0"/>
              <a:t>Click to Add</a:t>
            </a:r>
            <a:br>
              <a:rPr lang="en-US" dirty="0"/>
            </a:br>
            <a:r>
              <a:rPr lang="en-US" dirty="0"/>
              <a:t>multi-Line Title</a:t>
            </a:r>
          </a:p>
        </p:txBody>
      </p:sp>
      <p:sp>
        <p:nvSpPr>
          <p:cNvPr id="4" name="Slide Number Placeholder">
            <a:extLst>
              <a:ext uri="{FF2B5EF4-FFF2-40B4-BE49-F238E27FC236}">
                <a16:creationId xmlns:a16="http://schemas.microsoft.com/office/drawing/2014/main" id="{92DC03DA-1907-4E05-9BC8-105621713139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defTabSz="1088421"/>
            <a:fld id="{104FC826-72BB-4AF1-BA01-A94F7396A7DC}" type="slidenum">
              <a:rPr lang="en-US" smtClean="0"/>
              <a:pPr defTabSz="1088421"/>
              <a:t>‹#›</a:t>
            </a:fld>
            <a:endParaRPr lang="en-US" dirty="0"/>
          </a:p>
        </p:txBody>
      </p:sp>
      <p:sp>
        <p:nvSpPr>
          <p:cNvPr id="3" name="Footer Placeholder">
            <a:extLst>
              <a:ext uri="{FF2B5EF4-FFF2-40B4-BE49-F238E27FC236}">
                <a16:creationId xmlns:a16="http://schemas.microsoft.com/office/drawing/2014/main" id="{DB2C94F6-2456-49E7-A85E-744A4B16A883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/>
              <a:t>Confidential | Authorized HPE Partner Use Only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2334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and Content,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"/>
          <p:cNvSpPr>
            <a:spLocks noGrp="1"/>
          </p:cNvSpPr>
          <p:nvPr>
            <p:ph sz="quarter" idx="13"/>
          </p:nvPr>
        </p:nvSpPr>
        <p:spPr>
          <a:xfrm>
            <a:off x="4076700" y="331788"/>
            <a:ext cx="7734300" cy="5764212"/>
          </a:xfrm>
        </p:spPr>
        <p:txBody>
          <a:bodyPr anchor="ctr"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Bar"/>
          <p:cNvSpPr/>
          <p:nvPr userDrawn="1"/>
        </p:nvSpPr>
        <p:spPr>
          <a:xfrm>
            <a:off x="385100" y="3616182"/>
            <a:ext cx="685711" cy="54864"/>
          </a:xfrm>
          <a:prstGeom prst="rect">
            <a:avLst/>
          </a:prstGeom>
          <a:solidFill>
            <a:srgbClr val="01A9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88421"/>
            <a:endParaRPr lang="en-US" sz="2150" dirty="0">
              <a:solidFill>
                <a:prstClr val="white"/>
              </a:solidFill>
              <a:latin typeface="MetricHPE" panose="020B0503030202060203" pitchFamily="34" charset="-18"/>
            </a:endParaRPr>
          </a:p>
        </p:txBody>
      </p:sp>
      <p:sp>
        <p:nvSpPr>
          <p:cNvPr id="10" name="Text Placeholder"/>
          <p:cNvSpPr>
            <a:spLocks noGrp="1"/>
          </p:cNvSpPr>
          <p:nvPr>
            <p:ph type="body" sz="quarter" idx="14" hasCustomPrompt="1"/>
          </p:nvPr>
        </p:nvSpPr>
        <p:spPr>
          <a:xfrm>
            <a:off x="289122" y="2691855"/>
            <a:ext cx="3566206" cy="795528"/>
          </a:xfrm>
        </p:spPr>
        <p:txBody>
          <a:bodyPr vert="horz" lIns="91440" tIns="91440" rIns="91440" bIns="91440" rtlCol="0" anchor="ctr">
            <a:noAutofit/>
          </a:bodyPr>
          <a:lstStyle>
            <a:lvl1pPr>
              <a:defRPr sz="2400" baseline="0" dirty="0">
                <a:latin typeface="+mn-lt"/>
              </a:defRPr>
            </a:lvl1pPr>
          </a:lstStyle>
          <a:p>
            <a:pPr marL="0" lvl="0" indent="0">
              <a:spcBef>
                <a:spcPts val="0"/>
              </a:spcBef>
              <a:buNone/>
            </a:pPr>
            <a:r>
              <a:rPr lang="en-US" dirty="0"/>
              <a:t>Click to add</a:t>
            </a:r>
            <a:br>
              <a:rPr lang="en-US" dirty="0"/>
            </a:br>
            <a:r>
              <a:rPr lang="en-US" dirty="0"/>
              <a:t>two-line subtitle</a:t>
            </a:r>
          </a:p>
        </p:txBody>
      </p:sp>
      <p:sp>
        <p:nvSpPr>
          <p:cNvPr id="14" name="Title"/>
          <p:cNvSpPr>
            <a:spLocks noGrp="1"/>
          </p:cNvSpPr>
          <p:nvPr>
            <p:ph type="title" hasCustomPrompt="1"/>
          </p:nvPr>
        </p:nvSpPr>
        <p:spPr>
          <a:xfrm>
            <a:off x="289122" y="1980879"/>
            <a:ext cx="3566206" cy="868680"/>
          </a:xfrm>
        </p:spPr>
        <p:txBody>
          <a:bodyPr anchor="b"/>
          <a:lstStyle>
            <a:lvl1pPr>
              <a:defRPr/>
            </a:lvl1pPr>
          </a:lstStyle>
          <a:p>
            <a:r>
              <a:rPr lang="en-US" dirty="0"/>
              <a:t>Click to Add</a:t>
            </a:r>
            <a:br>
              <a:rPr lang="en-US" dirty="0"/>
            </a:br>
            <a:r>
              <a:rPr lang="en-US" dirty="0"/>
              <a:t>multi-Line Title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C2D12F7D-5A80-4CB3-A519-0EC3099CAB83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 defTabSz="1088421"/>
            <a:fld id="{104FC826-72BB-4AF1-BA01-A94F7396A7DC}" type="slidenum">
              <a:rPr lang="en-US" smtClean="0"/>
              <a:pPr defTabSz="1088421"/>
              <a:t>‹#›</a:t>
            </a:fld>
            <a:endParaRPr lang="en-US" dirty="0"/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0977D698-96B1-4B1C-AC10-E28AA670736D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Confidential | Authorized HPE Partner Use Only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1544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and Caption,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"/>
          <p:cNvSpPr>
            <a:spLocks noGrp="1"/>
          </p:cNvSpPr>
          <p:nvPr>
            <p:ph sz="quarter" idx="13"/>
          </p:nvPr>
        </p:nvSpPr>
        <p:spPr>
          <a:xfrm>
            <a:off x="4076700" y="331788"/>
            <a:ext cx="7734300" cy="5764212"/>
          </a:xfrm>
        </p:spPr>
        <p:txBody>
          <a:bodyPr anchor="ctr"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ext Placeholder"/>
          <p:cNvSpPr>
            <a:spLocks noGrp="1"/>
          </p:cNvSpPr>
          <p:nvPr>
            <p:ph type="body" sz="quarter" idx="14"/>
          </p:nvPr>
        </p:nvSpPr>
        <p:spPr>
          <a:xfrm>
            <a:off x="278732" y="2534960"/>
            <a:ext cx="3546475" cy="3446462"/>
          </a:xfrm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Bar"/>
          <p:cNvSpPr/>
          <p:nvPr userDrawn="1"/>
        </p:nvSpPr>
        <p:spPr>
          <a:xfrm>
            <a:off x="385100" y="2356608"/>
            <a:ext cx="685711" cy="54864"/>
          </a:xfrm>
          <a:prstGeom prst="rect">
            <a:avLst/>
          </a:prstGeom>
          <a:solidFill>
            <a:srgbClr val="01A9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88421"/>
            <a:endParaRPr lang="en-US" sz="2150" dirty="0">
              <a:solidFill>
                <a:prstClr val="white"/>
              </a:solidFill>
              <a:latin typeface="MetricHPE" panose="020B0503030202060203" pitchFamily="34" charset="-18"/>
            </a:endParaRPr>
          </a:p>
        </p:txBody>
      </p:sp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289123" y="1417320"/>
            <a:ext cx="3536373" cy="868680"/>
          </a:xfrm>
        </p:spPr>
        <p:txBody>
          <a:bodyPr anchor="b"/>
          <a:lstStyle>
            <a:lvl1pPr>
              <a:defRPr/>
            </a:lvl1pPr>
          </a:lstStyle>
          <a:p>
            <a:r>
              <a:rPr lang="en-US" dirty="0"/>
              <a:t>Click to Add</a:t>
            </a:r>
            <a:br>
              <a:rPr lang="en-US" dirty="0"/>
            </a:br>
            <a:r>
              <a:rPr lang="en-US" dirty="0"/>
              <a:t>multi-Line Title</a:t>
            </a:r>
          </a:p>
        </p:txBody>
      </p:sp>
      <p:sp>
        <p:nvSpPr>
          <p:cNvPr id="4" name="Slide Number Placeholder">
            <a:extLst>
              <a:ext uri="{FF2B5EF4-FFF2-40B4-BE49-F238E27FC236}">
                <a16:creationId xmlns:a16="http://schemas.microsoft.com/office/drawing/2014/main" id="{F37736B1-D7A7-4407-BE85-C3B77D9DE3FC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 defTabSz="1088421"/>
            <a:fld id="{104FC826-72BB-4AF1-BA01-A94F7396A7DC}" type="slidenum">
              <a:rPr lang="en-US" smtClean="0"/>
              <a:pPr defTabSz="1088421"/>
              <a:t>‹#›</a:t>
            </a:fld>
            <a:endParaRPr lang="en-US" dirty="0"/>
          </a:p>
        </p:txBody>
      </p:sp>
      <p:sp>
        <p:nvSpPr>
          <p:cNvPr id="3" name="Footer Placeholder">
            <a:extLst>
              <a:ext uri="{FF2B5EF4-FFF2-40B4-BE49-F238E27FC236}">
                <a16:creationId xmlns:a16="http://schemas.microsoft.com/office/drawing/2014/main" id="{C2633DB1-4E58-49AF-9CC5-F4480459AEB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Confidential | Authorized HPE Partner Use Only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5170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Picture and Caption,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">
            <a:extLst>
              <a:ext uri="{FF2B5EF4-FFF2-40B4-BE49-F238E27FC236}">
                <a16:creationId xmlns:a16="http://schemas.microsoft.com/office/drawing/2014/main" id="{685C0DB9-A0DF-42B9-B705-83944EECB349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076700" y="0"/>
            <a:ext cx="8115300" cy="6858000"/>
          </a:xfrm>
        </p:spPr>
        <p:txBody>
          <a:bodyPr anchor="ctr"/>
          <a:lstStyle>
            <a:lvl1pPr marL="0" indent="0" algn="ctr">
              <a:buNone/>
              <a:defRPr>
                <a:latin typeface="+mn-lt"/>
              </a:defRPr>
            </a:lvl1pPr>
          </a:lstStyle>
          <a:p>
            <a:r>
              <a:rPr lang="en-US" dirty="0"/>
              <a:t>Click to add edge-to-edge picture</a:t>
            </a:r>
          </a:p>
        </p:txBody>
      </p:sp>
      <p:sp>
        <p:nvSpPr>
          <p:cNvPr id="7" name="Text Placeholder"/>
          <p:cNvSpPr>
            <a:spLocks noGrp="1"/>
          </p:cNvSpPr>
          <p:nvPr>
            <p:ph type="body" sz="quarter" idx="14"/>
          </p:nvPr>
        </p:nvSpPr>
        <p:spPr>
          <a:xfrm>
            <a:off x="278731" y="2534960"/>
            <a:ext cx="3546475" cy="3446462"/>
          </a:xfrm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Bar"/>
          <p:cNvSpPr/>
          <p:nvPr userDrawn="1"/>
        </p:nvSpPr>
        <p:spPr>
          <a:xfrm>
            <a:off x="385100" y="2356608"/>
            <a:ext cx="685711" cy="54864"/>
          </a:xfrm>
          <a:prstGeom prst="rect">
            <a:avLst/>
          </a:prstGeom>
          <a:solidFill>
            <a:srgbClr val="01A9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88421"/>
            <a:endParaRPr lang="en-US" sz="2150" dirty="0">
              <a:solidFill>
                <a:prstClr val="white"/>
              </a:solidFill>
              <a:latin typeface="MetricHPE" panose="020B0503030202060203" pitchFamily="34" charset="-18"/>
            </a:endParaRPr>
          </a:p>
        </p:txBody>
      </p:sp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289122" y="1417320"/>
            <a:ext cx="3536373" cy="868680"/>
          </a:xfrm>
        </p:spPr>
        <p:txBody>
          <a:bodyPr anchor="b"/>
          <a:lstStyle>
            <a:lvl1pPr>
              <a:defRPr/>
            </a:lvl1pPr>
          </a:lstStyle>
          <a:p>
            <a:r>
              <a:rPr lang="en-US" dirty="0"/>
              <a:t>Click to Add</a:t>
            </a:r>
            <a:br>
              <a:rPr lang="en-US" dirty="0"/>
            </a:br>
            <a:r>
              <a:rPr lang="en-US" dirty="0"/>
              <a:t>multi-Line Title</a:t>
            </a:r>
          </a:p>
        </p:txBody>
      </p:sp>
      <p:sp>
        <p:nvSpPr>
          <p:cNvPr id="4" name="Slide Number Placeholder">
            <a:extLst>
              <a:ext uri="{FF2B5EF4-FFF2-40B4-BE49-F238E27FC236}">
                <a16:creationId xmlns:a16="http://schemas.microsoft.com/office/drawing/2014/main" id="{8085FE46-B145-48DA-84CC-BEC7ABB0F6C2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 defTabSz="1088421"/>
            <a:fld id="{104FC826-72BB-4AF1-BA01-A94F7396A7DC}" type="slidenum">
              <a:rPr lang="en-US" smtClean="0"/>
              <a:pPr defTabSz="1088421"/>
              <a:t>‹#›</a:t>
            </a:fld>
            <a:endParaRPr lang="en-US" dirty="0"/>
          </a:p>
        </p:txBody>
      </p:sp>
      <p:sp>
        <p:nvSpPr>
          <p:cNvPr id="3" name="Footer Placeholder">
            <a:extLst>
              <a:ext uri="{FF2B5EF4-FFF2-40B4-BE49-F238E27FC236}">
                <a16:creationId xmlns:a16="http://schemas.microsoft.com/office/drawing/2014/main" id="{62B249EC-9477-452C-91FB-A412BD37EFC8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Confidential | Authorized HPE Partner Use Only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7067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 Placeholder"/>
          <p:cNvSpPr>
            <a:spLocks noGrp="1"/>
          </p:cNvSpPr>
          <p:nvPr>
            <p:ph type="body" sz="half" idx="2" hasCustomPrompt="1"/>
          </p:nvPr>
        </p:nvSpPr>
        <p:spPr bwMode="ltGray">
          <a:xfrm>
            <a:off x="8526166" y="999674"/>
            <a:ext cx="3257847" cy="5096326"/>
          </a:xfrm>
          <a:noFill/>
          <a:ln w="57150">
            <a:solidFill>
              <a:srgbClr val="32DAC8"/>
            </a:solidFill>
            <a:miter lim="800000"/>
          </a:ln>
        </p:spPr>
        <p:txBody>
          <a:bodyPr lIns="137160" tIns="91440" rIns="137160" bIns="91440">
            <a:noAutofit/>
          </a:bodyPr>
          <a:lstStyle>
            <a:lvl1pPr marL="0" indent="0">
              <a:spcBef>
                <a:spcPts val="900"/>
              </a:spcBef>
              <a:buNone/>
              <a:defRPr sz="2200"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add supporting text</a:t>
            </a:r>
          </a:p>
          <a:p>
            <a:pPr lvl="0"/>
            <a:endParaRPr lang="en-US" dirty="0"/>
          </a:p>
        </p:txBody>
      </p:sp>
      <p:sp>
        <p:nvSpPr>
          <p:cNvPr id="12" name="Content Placeholder">
            <a:extLst>
              <a:ext uri="{FF2B5EF4-FFF2-40B4-BE49-F238E27FC236}">
                <a16:creationId xmlns:a16="http://schemas.microsoft.com/office/drawing/2014/main" id="{269A3E8D-DCFB-4D37-86BB-56632B0912B1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385100" y="995363"/>
            <a:ext cx="7844500" cy="5100637"/>
          </a:xfrm>
          <a:ln>
            <a:noFill/>
            <a:miter lim="800000"/>
          </a:ln>
        </p:spPr>
        <p:txBody>
          <a:bodyPr lIns="0" rIns="0"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Bar"/>
          <p:cNvSpPr/>
          <p:nvPr userDrawn="1"/>
        </p:nvSpPr>
        <p:spPr>
          <a:xfrm>
            <a:off x="385100" y="843885"/>
            <a:ext cx="685711" cy="54864"/>
          </a:xfrm>
          <a:prstGeom prst="rect">
            <a:avLst/>
          </a:prstGeom>
          <a:solidFill>
            <a:srgbClr val="01A9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88421"/>
            <a:endParaRPr lang="en-US" sz="2150" dirty="0">
              <a:solidFill>
                <a:prstClr val="white"/>
              </a:solidFill>
              <a:latin typeface="MetricHPE" panose="020B0503030202060203" pitchFamily="34" charset="-18"/>
            </a:endParaRPr>
          </a:p>
        </p:txBody>
      </p:sp>
      <p:sp>
        <p:nvSpPr>
          <p:cNvPr id="4" name="Title">
            <a:extLst>
              <a:ext uri="{FF2B5EF4-FFF2-40B4-BE49-F238E27FC236}">
                <a16:creationId xmlns:a16="http://schemas.microsoft.com/office/drawing/2014/main" id="{37FCC12E-6D90-403E-80FA-0F7CB28A28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91E92FAC-B699-43F5-B87D-2D8B714080E4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pPr defTabSz="1088421"/>
            <a:fld id="{104FC826-72BB-4AF1-BA01-A94F7396A7DC}" type="slidenum">
              <a:rPr lang="en-US" smtClean="0"/>
              <a:pPr defTabSz="1088421"/>
              <a:t>‹#›</a:t>
            </a:fld>
            <a:endParaRPr lang="en-US" dirty="0"/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C38747A7-25DE-48D8-8D31-0F3DF66ADF9A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/>
              <a:t>Confidential | Authorized HPE Partner Use Only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2703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"/>
          <p:cNvSpPr>
            <a:spLocks noGrp="1"/>
          </p:cNvSpPr>
          <p:nvPr>
            <p:ph type="body" sz="half" idx="2" hasCustomPrompt="1"/>
          </p:nvPr>
        </p:nvSpPr>
        <p:spPr bwMode="ltGray">
          <a:xfrm>
            <a:off x="8526166" y="999674"/>
            <a:ext cx="3257847" cy="5096326"/>
          </a:xfrm>
          <a:noFill/>
          <a:ln w="57150">
            <a:noFill/>
            <a:miter lim="800000"/>
          </a:ln>
        </p:spPr>
        <p:txBody>
          <a:bodyPr lIns="137160" tIns="91440" rIns="137160" bIns="91440">
            <a:noAutofit/>
          </a:bodyPr>
          <a:lstStyle>
            <a:lvl1pPr marL="0" indent="0">
              <a:spcBef>
                <a:spcPts val="900"/>
              </a:spcBef>
              <a:buNone/>
              <a:defRPr sz="2200"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add supporting text</a:t>
            </a:r>
          </a:p>
          <a:p>
            <a:pPr lvl="0"/>
            <a:endParaRPr lang="en-US" dirty="0"/>
          </a:p>
        </p:txBody>
      </p:sp>
      <p:sp>
        <p:nvSpPr>
          <p:cNvPr id="15" name="Picture Placeholder"/>
          <p:cNvSpPr>
            <a:spLocks noGrp="1"/>
          </p:cNvSpPr>
          <p:nvPr>
            <p:ph type="pic" sz="quarter" idx="18" hasCustomPrompt="1"/>
          </p:nvPr>
        </p:nvSpPr>
        <p:spPr>
          <a:xfrm>
            <a:off x="381000" y="999540"/>
            <a:ext cx="7470648" cy="5096460"/>
          </a:xfrm>
          <a:ln>
            <a:noFill/>
            <a:miter lim="800000"/>
          </a:ln>
        </p:spPr>
        <p:txBody>
          <a:bodyPr anchor="ctr"/>
          <a:lstStyle>
            <a:lvl1pPr marL="0" indent="0" algn="ctr">
              <a:buNone/>
              <a:defRPr>
                <a:latin typeface="+mn-lt"/>
              </a:defRPr>
            </a:lvl1pPr>
          </a:lstStyle>
          <a:p>
            <a:r>
              <a:rPr lang="en-US" dirty="0"/>
              <a:t>Click to add picture</a:t>
            </a:r>
          </a:p>
        </p:txBody>
      </p:sp>
      <p:sp>
        <p:nvSpPr>
          <p:cNvPr id="10" name="Bar"/>
          <p:cNvSpPr/>
          <p:nvPr userDrawn="1"/>
        </p:nvSpPr>
        <p:spPr>
          <a:xfrm>
            <a:off x="385100" y="843885"/>
            <a:ext cx="685711" cy="54864"/>
          </a:xfrm>
          <a:prstGeom prst="rect">
            <a:avLst/>
          </a:prstGeom>
          <a:solidFill>
            <a:srgbClr val="01A9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88421"/>
            <a:endParaRPr lang="en-US" sz="2150" dirty="0">
              <a:solidFill>
                <a:prstClr val="white"/>
              </a:solidFill>
              <a:latin typeface="MetricHPE" panose="020B0503030202060203" pitchFamily="34" charset="-18"/>
            </a:endParaRPr>
          </a:p>
        </p:txBody>
      </p:sp>
      <p:sp>
        <p:nvSpPr>
          <p:cNvPr id="4" name="Title">
            <a:extLst>
              <a:ext uri="{FF2B5EF4-FFF2-40B4-BE49-F238E27FC236}">
                <a16:creationId xmlns:a16="http://schemas.microsoft.com/office/drawing/2014/main" id="{C5722C60-FC76-4A73-9A5C-0D547B644D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88A295B4-CD29-4A4B-B08E-9A6CC4F4CF81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pPr defTabSz="1088421"/>
            <a:fld id="{104FC826-72BB-4AF1-BA01-A94F7396A7DC}" type="slidenum">
              <a:rPr lang="en-US" smtClean="0"/>
              <a:pPr defTabSz="1088421"/>
              <a:t>‹#›</a:t>
            </a:fld>
            <a:endParaRPr lang="en-US" dirty="0"/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0B8558E5-A9EE-4418-B017-3EBC0B35FAB1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/>
              <a:t>Confidential | Authorized HPE Partner Use Only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2121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,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"/>
          <p:cNvSpPr>
            <a:spLocks noGrp="1"/>
          </p:cNvSpPr>
          <p:nvPr>
            <p:ph type="body" sz="half" idx="2" hasCustomPrompt="1"/>
          </p:nvPr>
        </p:nvSpPr>
        <p:spPr bwMode="ltGray">
          <a:xfrm>
            <a:off x="285743" y="999674"/>
            <a:ext cx="3257847" cy="5096326"/>
          </a:xfrm>
          <a:noFill/>
          <a:ln w="57150">
            <a:noFill/>
            <a:miter lim="800000"/>
          </a:ln>
        </p:spPr>
        <p:txBody>
          <a:bodyPr lIns="137160" tIns="91440" rIns="137160" bIns="91440">
            <a:noAutofit/>
          </a:bodyPr>
          <a:lstStyle>
            <a:lvl1pPr marL="0" indent="0">
              <a:spcBef>
                <a:spcPts val="900"/>
              </a:spcBef>
              <a:buNone/>
              <a:defRPr sz="2200"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add supporting text</a:t>
            </a:r>
          </a:p>
          <a:p>
            <a:pPr lvl="0"/>
            <a:endParaRPr lang="en-US" dirty="0"/>
          </a:p>
        </p:txBody>
      </p:sp>
      <p:sp>
        <p:nvSpPr>
          <p:cNvPr id="15" name="Picture Placeholder"/>
          <p:cNvSpPr>
            <a:spLocks noGrp="1"/>
          </p:cNvSpPr>
          <p:nvPr>
            <p:ph type="pic" sz="quarter" idx="18" hasCustomPrompt="1"/>
          </p:nvPr>
        </p:nvSpPr>
        <p:spPr>
          <a:xfrm>
            <a:off x="4313365" y="999540"/>
            <a:ext cx="7470648" cy="5096460"/>
          </a:xfrm>
          <a:ln>
            <a:noFill/>
            <a:miter lim="800000"/>
          </a:ln>
        </p:spPr>
        <p:txBody>
          <a:bodyPr anchor="ctr"/>
          <a:lstStyle>
            <a:lvl1pPr marL="0" indent="0" algn="ctr">
              <a:buNone/>
              <a:defRPr>
                <a:latin typeface="+mn-lt"/>
              </a:defRPr>
            </a:lvl1pPr>
          </a:lstStyle>
          <a:p>
            <a:r>
              <a:rPr lang="en-US" dirty="0"/>
              <a:t>Click to add picture</a:t>
            </a:r>
          </a:p>
        </p:txBody>
      </p:sp>
      <p:sp>
        <p:nvSpPr>
          <p:cNvPr id="10" name="Bar"/>
          <p:cNvSpPr/>
          <p:nvPr userDrawn="1"/>
        </p:nvSpPr>
        <p:spPr>
          <a:xfrm>
            <a:off x="385100" y="843885"/>
            <a:ext cx="685711" cy="54864"/>
          </a:xfrm>
          <a:prstGeom prst="rect">
            <a:avLst/>
          </a:prstGeom>
          <a:solidFill>
            <a:srgbClr val="01A9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88421"/>
            <a:endParaRPr lang="en-US" sz="2150" dirty="0">
              <a:solidFill>
                <a:prstClr val="white"/>
              </a:solidFill>
              <a:latin typeface="MetricHPE" panose="020B0503030202060203" pitchFamily="34" charset="-18"/>
            </a:endParaRPr>
          </a:p>
        </p:txBody>
      </p:sp>
      <p:sp>
        <p:nvSpPr>
          <p:cNvPr id="4" name="Title">
            <a:extLst>
              <a:ext uri="{FF2B5EF4-FFF2-40B4-BE49-F238E27FC236}">
                <a16:creationId xmlns:a16="http://schemas.microsoft.com/office/drawing/2014/main" id="{C5722C60-FC76-4A73-9A5C-0D547B644D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743" y="391852"/>
            <a:ext cx="11498270" cy="40136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88A295B4-CD29-4A4B-B08E-9A6CC4F4CF81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pPr defTabSz="1088421"/>
            <a:fld id="{104FC826-72BB-4AF1-BA01-A94F7396A7DC}" type="slidenum">
              <a:rPr lang="en-US" smtClean="0"/>
              <a:pPr defTabSz="1088421"/>
              <a:t>‹#›</a:t>
            </a:fld>
            <a:endParaRPr lang="en-US" dirty="0"/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0B8558E5-A9EE-4418-B017-3EBC0B35FAB1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/>
              <a:t>Confidential | Authorized HPE Partner Use Only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0709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">
            <a:extLst>
              <a:ext uri="{FF2B5EF4-FFF2-40B4-BE49-F238E27FC236}">
                <a16:creationId xmlns:a16="http://schemas.microsoft.com/office/drawing/2014/main" id="{184DB124-5DB1-4AD3-9276-D81D2209D170}"/>
              </a:ext>
            </a:extLst>
          </p:cNvPr>
          <p:cNvSpPr>
            <a:spLocks noGrp="1"/>
          </p:cNvSpPr>
          <p:nvPr>
            <p:ph sz="quarter" idx="22"/>
          </p:nvPr>
        </p:nvSpPr>
        <p:spPr>
          <a:xfrm>
            <a:off x="8515445" y="999540"/>
            <a:ext cx="3257847" cy="5100531"/>
          </a:xfrm>
          <a:ln>
            <a:noFill/>
            <a:miter lim="800000"/>
          </a:ln>
        </p:spPr>
        <p:txBody>
          <a:bodyPr lIns="0" rIns="0"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Picture Placeholder"/>
          <p:cNvSpPr>
            <a:spLocks noGrp="1"/>
          </p:cNvSpPr>
          <p:nvPr>
            <p:ph type="pic" sz="quarter" idx="18" hasCustomPrompt="1"/>
          </p:nvPr>
        </p:nvSpPr>
        <p:spPr>
          <a:xfrm>
            <a:off x="381000" y="999540"/>
            <a:ext cx="7470648" cy="5096460"/>
          </a:xfrm>
          <a:ln>
            <a:noFill/>
            <a:miter lim="800000"/>
          </a:ln>
        </p:spPr>
        <p:txBody>
          <a:bodyPr anchor="ctr"/>
          <a:lstStyle>
            <a:lvl1pPr marL="0" indent="0" algn="ctr">
              <a:buNone/>
              <a:defRPr>
                <a:latin typeface="+mn-lt"/>
              </a:defRPr>
            </a:lvl1pPr>
          </a:lstStyle>
          <a:p>
            <a:r>
              <a:rPr lang="en-US" dirty="0"/>
              <a:t>Click to add picture</a:t>
            </a:r>
          </a:p>
        </p:txBody>
      </p:sp>
      <p:sp>
        <p:nvSpPr>
          <p:cNvPr id="10" name="Bar"/>
          <p:cNvSpPr/>
          <p:nvPr userDrawn="1"/>
        </p:nvSpPr>
        <p:spPr>
          <a:xfrm>
            <a:off x="385100" y="843885"/>
            <a:ext cx="685711" cy="54864"/>
          </a:xfrm>
          <a:prstGeom prst="rect">
            <a:avLst/>
          </a:prstGeom>
          <a:solidFill>
            <a:srgbClr val="01A9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88421"/>
            <a:endParaRPr lang="en-US" sz="2150" dirty="0">
              <a:solidFill>
                <a:prstClr val="white"/>
              </a:solidFill>
              <a:latin typeface="+mn-lt"/>
            </a:endParaRPr>
          </a:p>
        </p:txBody>
      </p:sp>
      <p:sp>
        <p:nvSpPr>
          <p:cNvPr id="4" name="Title">
            <a:extLst>
              <a:ext uri="{FF2B5EF4-FFF2-40B4-BE49-F238E27FC236}">
                <a16:creationId xmlns:a16="http://schemas.microsoft.com/office/drawing/2014/main" id="{4B1C1C31-7119-4D9E-8DED-87033B4B07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6B8E13A3-BC15-450D-96D1-EB785D605BB8}"/>
              </a:ext>
            </a:extLst>
          </p:cNvPr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pPr defTabSz="1088421"/>
            <a:fld id="{104FC826-72BB-4AF1-BA01-A94F7396A7DC}" type="slidenum">
              <a:rPr lang="en-US" smtClean="0"/>
              <a:pPr defTabSz="1088421"/>
              <a:t>‹#›</a:t>
            </a:fld>
            <a:endParaRPr lang="en-US" dirty="0"/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191AA25E-ECBD-44CD-9DE9-F058616E771E}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r>
              <a:rPr lang="en-US"/>
              <a:t>Confidential | Authorized HPE Partner Use Only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763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Pictures with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Placeholder 2"/>
          <p:cNvSpPr>
            <a:spLocks noGrp="1"/>
          </p:cNvSpPr>
          <p:nvPr>
            <p:ph type="body" sz="half" idx="19" hasCustomPrompt="1"/>
          </p:nvPr>
        </p:nvSpPr>
        <p:spPr bwMode="ltGray">
          <a:xfrm>
            <a:off x="6172895" y="4925740"/>
            <a:ext cx="5611118" cy="1170260"/>
          </a:xfrm>
          <a:noFill/>
          <a:ln w="57150">
            <a:noFill/>
            <a:miter lim="800000"/>
          </a:ln>
        </p:spPr>
        <p:txBody>
          <a:bodyPr lIns="137160" tIns="91440" rIns="137160" bIns="91440">
            <a:noAutofit/>
          </a:bodyPr>
          <a:lstStyle>
            <a:lvl1pPr marL="0" indent="0" algn="ctr">
              <a:spcBef>
                <a:spcPts val="900"/>
              </a:spcBef>
              <a:buNone/>
              <a:defRPr sz="1800"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add caption</a:t>
            </a:r>
          </a:p>
          <a:p>
            <a:pPr lvl="0"/>
            <a:endParaRPr lang="en-US" dirty="0"/>
          </a:p>
        </p:txBody>
      </p:sp>
      <p:sp>
        <p:nvSpPr>
          <p:cNvPr id="10" name="Picture Placeholder 2">
            <a:extLst>
              <a:ext uri="{FF2B5EF4-FFF2-40B4-BE49-F238E27FC236}">
                <a16:creationId xmlns:a16="http://schemas.microsoft.com/office/drawing/2014/main" id="{E11EEBA4-9351-4C42-9CB1-BC966ADFAF07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6172725" y="999540"/>
            <a:ext cx="5611288" cy="3803904"/>
          </a:xfrm>
        </p:spPr>
        <p:txBody>
          <a:bodyPr anchor="ctr"/>
          <a:lstStyle>
            <a:lvl1pPr marL="0" indent="0" algn="ctr">
              <a:buNone/>
              <a:defRPr>
                <a:latin typeface="+mn-lt"/>
              </a:defRPr>
            </a:lvl1pPr>
          </a:lstStyle>
          <a:p>
            <a:r>
              <a:rPr lang="en-US" dirty="0"/>
              <a:t>Click to add picture</a:t>
            </a:r>
          </a:p>
        </p:txBody>
      </p:sp>
      <p:sp>
        <p:nvSpPr>
          <p:cNvPr id="16" name="Text Placeholder 1"/>
          <p:cNvSpPr>
            <a:spLocks noGrp="1"/>
          </p:cNvSpPr>
          <p:nvPr>
            <p:ph type="body" sz="half" idx="2" hasCustomPrompt="1"/>
          </p:nvPr>
        </p:nvSpPr>
        <p:spPr bwMode="ltGray">
          <a:xfrm>
            <a:off x="381000" y="4925740"/>
            <a:ext cx="5611118" cy="1170260"/>
          </a:xfrm>
          <a:noFill/>
          <a:ln w="57150">
            <a:noFill/>
            <a:miter lim="800000"/>
          </a:ln>
        </p:spPr>
        <p:txBody>
          <a:bodyPr lIns="137160" tIns="91440" rIns="137160" bIns="91440">
            <a:noAutofit/>
          </a:bodyPr>
          <a:lstStyle>
            <a:lvl1pPr marL="0" indent="0" algn="ctr">
              <a:spcBef>
                <a:spcPts val="900"/>
              </a:spcBef>
              <a:buNone/>
              <a:defRPr sz="1800"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add caption</a:t>
            </a:r>
          </a:p>
          <a:p>
            <a:pPr lvl="0"/>
            <a:endParaRPr lang="en-US" dirty="0"/>
          </a:p>
        </p:txBody>
      </p:sp>
      <p:sp>
        <p:nvSpPr>
          <p:cNvPr id="17" name="Picture Placeholder 1"/>
          <p:cNvSpPr>
            <a:spLocks noGrp="1"/>
          </p:cNvSpPr>
          <p:nvPr>
            <p:ph type="pic" sz="quarter" idx="18" hasCustomPrompt="1"/>
          </p:nvPr>
        </p:nvSpPr>
        <p:spPr>
          <a:xfrm>
            <a:off x="381000" y="999540"/>
            <a:ext cx="5611288" cy="3803904"/>
          </a:xfrm>
        </p:spPr>
        <p:txBody>
          <a:bodyPr anchor="ctr"/>
          <a:lstStyle>
            <a:lvl1pPr marL="0" indent="0" algn="ctr">
              <a:buNone/>
              <a:defRPr>
                <a:latin typeface="+mn-lt"/>
              </a:defRPr>
            </a:lvl1pPr>
          </a:lstStyle>
          <a:p>
            <a:r>
              <a:rPr lang="en-US" dirty="0"/>
              <a:t>Click to add picture</a:t>
            </a:r>
          </a:p>
        </p:txBody>
      </p:sp>
      <p:sp>
        <p:nvSpPr>
          <p:cNvPr id="12" name="Bar"/>
          <p:cNvSpPr/>
          <p:nvPr userDrawn="1"/>
        </p:nvSpPr>
        <p:spPr>
          <a:xfrm>
            <a:off x="385100" y="843885"/>
            <a:ext cx="685711" cy="54864"/>
          </a:xfrm>
          <a:prstGeom prst="rect">
            <a:avLst/>
          </a:prstGeom>
          <a:solidFill>
            <a:srgbClr val="01A9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88421"/>
            <a:endParaRPr lang="en-US" sz="2150" dirty="0">
              <a:solidFill>
                <a:prstClr val="white"/>
              </a:solidFill>
              <a:latin typeface="MetricHPE" panose="020B0503030202060203" pitchFamily="34" charset="-18"/>
            </a:endParaRPr>
          </a:p>
        </p:txBody>
      </p:sp>
      <p:sp>
        <p:nvSpPr>
          <p:cNvPr id="4" name="Title">
            <a:extLst>
              <a:ext uri="{FF2B5EF4-FFF2-40B4-BE49-F238E27FC236}">
                <a16:creationId xmlns:a16="http://schemas.microsoft.com/office/drawing/2014/main" id="{0F79D366-784C-495D-8F64-93E8B37FC9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743" y="391852"/>
            <a:ext cx="11498270" cy="40136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833220B8-73BB-42A1-AE6B-0898C72176B1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pPr defTabSz="1088421"/>
            <a:fld id="{104FC826-72BB-4AF1-BA01-A94F7396A7DC}" type="slidenum">
              <a:rPr lang="en-US" smtClean="0"/>
              <a:pPr defTabSz="1088421"/>
              <a:t>‹#›</a:t>
            </a:fld>
            <a:endParaRPr lang="en-US" dirty="0"/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278F3E4F-3B9E-412C-A6C9-621D3C25AA9F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US"/>
              <a:t>Confidential | Authorized HPE Partner Use Only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3262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Pictures with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 Placeholder 3"/>
          <p:cNvSpPr>
            <a:spLocks noGrp="1"/>
          </p:cNvSpPr>
          <p:nvPr>
            <p:ph type="body" sz="half" idx="21" hasCustomPrompt="1"/>
          </p:nvPr>
        </p:nvSpPr>
        <p:spPr bwMode="ltGray">
          <a:xfrm>
            <a:off x="8105705" y="4925740"/>
            <a:ext cx="3678308" cy="1152211"/>
          </a:xfrm>
          <a:noFill/>
          <a:ln w="57150">
            <a:noFill/>
            <a:miter lim="800000"/>
          </a:ln>
        </p:spPr>
        <p:txBody>
          <a:bodyPr lIns="137160" tIns="91440" rIns="137160" bIns="91440">
            <a:noAutofit/>
          </a:bodyPr>
          <a:lstStyle>
            <a:lvl1pPr marL="0" indent="0" algn="ctr">
              <a:spcBef>
                <a:spcPts val="900"/>
              </a:spcBef>
              <a:buNone/>
              <a:defRPr sz="1800"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add caption</a:t>
            </a:r>
          </a:p>
          <a:p>
            <a:pPr lvl="0"/>
            <a:endParaRPr lang="en-US" dirty="0"/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22" hasCustomPrompt="1"/>
          </p:nvPr>
        </p:nvSpPr>
        <p:spPr>
          <a:xfrm>
            <a:off x="8097009" y="999540"/>
            <a:ext cx="3678308" cy="3803904"/>
          </a:xfrm>
        </p:spPr>
        <p:txBody>
          <a:bodyPr anchor="ctr"/>
          <a:lstStyle>
            <a:lvl1pPr marL="0" indent="0" algn="ctr">
              <a:buNone/>
              <a:defRPr>
                <a:latin typeface="+mn-lt"/>
              </a:defRPr>
            </a:lvl1pPr>
          </a:lstStyle>
          <a:p>
            <a:r>
              <a:rPr lang="en-US" dirty="0"/>
              <a:t>Click to add picture</a:t>
            </a:r>
          </a:p>
        </p:txBody>
      </p:sp>
      <p:sp>
        <p:nvSpPr>
          <p:cNvPr id="24" name="Text Placeholder 2"/>
          <p:cNvSpPr>
            <a:spLocks noGrp="1"/>
          </p:cNvSpPr>
          <p:nvPr>
            <p:ph type="body" sz="half" idx="19" hasCustomPrompt="1"/>
          </p:nvPr>
        </p:nvSpPr>
        <p:spPr bwMode="ltGray">
          <a:xfrm>
            <a:off x="4239004" y="4925740"/>
            <a:ext cx="3678308" cy="1152211"/>
          </a:xfrm>
          <a:noFill/>
          <a:ln w="57150">
            <a:noFill/>
            <a:miter lim="800000"/>
          </a:ln>
        </p:spPr>
        <p:txBody>
          <a:bodyPr lIns="137160" tIns="91440" rIns="137160" bIns="91440">
            <a:noAutofit/>
          </a:bodyPr>
          <a:lstStyle>
            <a:lvl1pPr marL="0" indent="0" algn="ctr">
              <a:spcBef>
                <a:spcPts val="900"/>
              </a:spcBef>
              <a:buNone/>
              <a:defRPr sz="1800"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add caption</a:t>
            </a:r>
          </a:p>
          <a:p>
            <a:pPr lvl="0"/>
            <a:endParaRPr lang="en-US" dirty="0"/>
          </a:p>
        </p:txBody>
      </p:sp>
      <p:sp>
        <p:nvSpPr>
          <p:cNvPr id="25" name="Picture Placeholder 2"/>
          <p:cNvSpPr>
            <a:spLocks noGrp="1"/>
          </p:cNvSpPr>
          <p:nvPr>
            <p:ph type="pic" sz="quarter" idx="20" hasCustomPrompt="1"/>
          </p:nvPr>
        </p:nvSpPr>
        <p:spPr>
          <a:xfrm>
            <a:off x="4239004" y="999540"/>
            <a:ext cx="3678308" cy="3803904"/>
          </a:xfrm>
        </p:spPr>
        <p:txBody>
          <a:bodyPr anchor="ctr"/>
          <a:lstStyle>
            <a:lvl1pPr marL="0" indent="0" algn="ctr">
              <a:buNone/>
              <a:defRPr>
                <a:latin typeface="+mn-lt"/>
              </a:defRPr>
            </a:lvl1pPr>
          </a:lstStyle>
          <a:p>
            <a:r>
              <a:rPr lang="en-US" dirty="0"/>
              <a:t>Click to add picture</a:t>
            </a:r>
          </a:p>
        </p:txBody>
      </p:sp>
      <p:sp>
        <p:nvSpPr>
          <p:cNvPr id="18" name="Text Placeholder 1"/>
          <p:cNvSpPr>
            <a:spLocks noGrp="1"/>
          </p:cNvSpPr>
          <p:nvPr>
            <p:ph type="body" sz="half" idx="2" hasCustomPrompt="1"/>
          </p:nvPr>
        </p:nvSpPr>
        <p:spPr bwMode="ltGray">
          <a:xfrm>
            <a:off x="389696" y="4925740"/>
            <a:ext cx="3678308" cy="1152211"/>
          </a:xfrm>
          <a:noFill/>
          <a:ln w="57150">
            <a:noFill/>
            <a:miter lim="800000"/>
          </a:ln>
        </p:spPr>
        <p:txBody>
          <a:bodyPr lIns="137160" tIns="91440" rIns="137160" bIns="91440">
            <a:noAutofit/>
          </a:bodyPr>
          <a:lstStyle>
            <a:lvl1pPr marL="0" indent="0" algn="ctr">
              <a:spcBef>
                <a:spcPts val="900"/>
              </a:spcBef>
              <a:buNone/>
              <a:defRPr sz="1800"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add caption</a:t>
            </a:r>
          </a:p>
          <a:p>
            <a:pPr lvl="0"/>
            <a:endParaRPr lang="en-US" dirty="0"/>
          </a:p>
        </p:txBody>
      </p:sp>
      <p:sp>
        <p:nvSpPr>
          <p:cNvPr id="19" name="Picture Placeholder 1"/>
          <p:cNvSpPr>
            <a:spLocks noGrp="1"/>
          </p:cNvSpPr>
          <p:nvPr>
            <p:ph type="pic" sz="quarter" idx="18" hasCustomPrompt="1"/>
          </p:nvPr>
        </p:nvSpPr>
        <p:spPr>
          <a:xfrm>
            <a:off x="381000" y="999540"/>
            <a:ext cx="3678308" cy="3803904"/>
          </a:xfrm>
        </p:spPr>
        <p:txBody>
          <a:bodyPr anchor="ctr"/>
          <a:lstStyle>
            <a:lvl1pPr marL="0" indent="0" algn="ctr">
              <a:buNone/>
              <a:defRPr>
                <a:latin typeface="+mn-lt"/>
              </a:defRPr>
            </a:lvl1pPr>
          </a:lstStyle>
          <a:p>
            <a:r>
              <a:rPr lang="en-US" dirty="0"/>
              <a:t>Click to add picture</a:t>
            </a:r>
          </a:p>
        </p:txBody>
      </p:sp>
      <p:sp>
        <p:nvSpPr>
          <p:cNvPr id="14" name="Bar"/>
          <p:cNvSpPr/>
          <p:nvPr userDrawn="1"/>
        </p:nvSpPr>
        <p:spPr>
          <a:xfrm>
            <a:off x="385100" y="843885"/>
            <a:ext cx="685711" cy="54864"/>
          </a:xfrm>
          <a:prstGeom prst="rect">
            <a:avLst/>
          </a:prstGeom>
          <a:solidFill>
            <a:srgbClr val="01A9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88421"/>
            <a:endParaRPr lang="en-US" sz="2150" dirty="0">
              <a:solidFill>
                <a:prstClr val="white"/>
              </a:solidFill>
              <a:latin typeface="MetricHPE" panose="020B0503030202060203" pitchFamily="34" charset="-18"/>
            </a:endParaRPr>
          </a:p>
        </p:txBody>
      </p:sp>
      <p:sp>
        <p:nvSpPr>
          <p:cNvPr id="4" name="Title">
            <a:extLst>
              <a:ext uri="{FF2B5EF4-FFF2-40B4-BE49-F238E27FC236}">
                <a16:creationId xmlns:a16="http://schemas.microsoft.com/office/drawing/2014/main" id="{58DA0A33-9CC4-4DCC-85C5-5D814DA5F5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95E78B5B-38D0-4241-B1F6-380820ADBD5B}"/>
              </a:ext>
            </a:extLst>
          </p:cNvPr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pPr defTabSz="1088421"/>
            <a:fld id="{104FC826-72BB-4AF1-BA01-A94F7396A7DC}" type="slidenum">
              <a:rPr lang="en-US" smtClean="0"/>
              <a:pPr defTabSz="1088421"/>
              <a:t>‹#›</a:t>
            </a:fld>
            <a:endParaRPr lang="en-US" dirty="0"/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DD820592-1C1F-4092-94E5-D39D7CA09406}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r>
              <a:rPr lang="en-US"/>
              <a:t>Confidential | Authorized HPE Partner Use Only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2945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Pictures wit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145BD124-6171-43C5-8405-25101FA6FBFB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994740" y="4310712"/>
            <a:ext cx="3780577" cy="1855138"/>
          </a:xfrm>
        </p:spPr>
        <p:txBody>
          <a:bodyPr/>
          <a:lstStyle>
            <a:lvl1pPr marL="0" indent="0">
              <a:buNone/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0" name="Bar 3">
            <a:extLst>
              <a:ext uri="{FF2B5EF4-FFF2-40B4-BE49-F238E27FC236}">
                <a16:creationId xmlns:a16="http://schemas.microsoft.com/office/drawing/2014/main" id="{42FA215D-0B81-4E67-9714-4DF602504A3A}"/>
              </a:ext>
            </a:extLst>
          </p:cNvPr>
          <p:cNvSpPr/>
          <p:nvPr userDrawn="1"/>
        </p:nvSpPr>
        <p:spPr>
          <a:xfrm>
            <a:off x="8097009" y="4258726"/>
            <a:ext cx="3679200" cy="54864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88421"/>
            <a:endParaRPr lang="en-US" sz="2150" dirty="0">
              <a:solidFill>
                <a:prstClr val="white"/>
              </a:solidFill>
              <a:latin typeface="MetricHPE" panose="020B0503030202060203" pitchFamily="34" charset="-18"/>
            </a:endParaRP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22" hasCustomPrompt="1"/>
          </p:nvPr>
        </p:nvSpPr>
        <p:spPr>
          <a:xfrm>
            <a:off x="8097009" y="999540"/>
            <a:ext cx="3678308" cy="3132000"/>
          </a:xfrm>
        </p:spPr>
        <p:txBody>
          <a:bodyPr anchor="ctr"/>
          <a:lstStyle>
            <a:lvl1pPr marL="0" indent="0" algn="ctr">
              <a:buNone/>
              <a:defRPr>
                <a:latin typeface="+mn-lt"/>
              </a:defRPr>
            </a:lvl1pPr>
          </a:lstStyle>
          <a:p>
            <a:r>
              <a:rPr lang="en-US" dirty="0"/>
              <a:t>Click to add picture</a:t>
            </a:r>
          </a:p>
        </p:txBody>
      </p:sp>
      <p:sp>
        <p:nvSpPr>
          <p:cNvPr id="17" name="Bar 2">
            <a:extLst>
              <a:ext uri="{FF2B5EF4-FFF2-40B4-BE49-F238E27FC236}">
                <a16:creationId xmlns:a16="http://schemas.microsoft.com/office/drawing/2014/main" id="{0D8D023B-EF10-400C-BF2B-43E4924E8642}"/>
              </a:ext>
            </a:extLst>
          </p:cNvPr>
          <p:cNvSpPr/>
          <p:nvPr userDrawn="1"/>
        </p:nvSpPr>
        <p:spPr>
          <a:xfrm>
            <a:off x="4239004" y="4258726"/>
            <a:ext cx="3679200" cy="5486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88421"/>
            <a:endParaRPr lang="en-US" sz="2150" dirty="0">
              <a:solidFill>
                <a:prstClr val="white"/>
              </a:solidFill>
              <a:latin typeface="MetricHPE" panose="020B0503030202060203" pitchFamily="34" charset="-18"/>
            </a:endParaRP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5A3D17EC-2963-45F0-9DC4-19C039BA810F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136735" y="4310712"/>
            <a:ext cx="3780577" cy="1855138"/>
          </a:xfrm>
        </p:spPr>
        <p:txBody>
          <a:bodyPr/>
          <a:lstStyle>
            <a:lvl1pPr marL="0" indent="0">
              <a:buNone/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5" name="Picture Placeholder 2"/>
          <p:cNvSpPr>
            <a:spLocks noGrp="1"/>
          </p:cNvSpPr>
          <p:nvPr>
            <p:ph type="pic" sz="quarter" idx="20" hasCustomPrompt="1"/>
          </p:nvPr>
        </p:nvSpPr>
        <p:spPr>
          <a:xfrm>
            <a:off x="4239004" y="999540"/>
            <a:ext cx="3678308" cy="3132000"/>
          </a:xfrm>
        </p:spPr>
        <p:txBody>
          <a:bodyPr anchor="ctr"/>
          <a:lstStyle>
            <a:lvl1pPr marL="0" indent="0" algn="ctr">
              <a:buNone/>
              <a:defRPr>
                <a:latin typeface="+mn-lt"/>
              </a:defRPr>
            </a:lvl1pPr>
          </a:lstStyle>
          <a:p>
            <a:r>
              <a:rPr lang="en-US" dirty="0"/>
              <a:t>Click to add picture</a:t>
            </a:r>
          </a:p>
        </p:txBody>
      </p:sp>
      <p:sp>
        <p:nvSpPr>
          <p:cNvPr id="12" name="Text Placeholder 1">
            <a:extLst>
              <a:ext uri="{FF2B5EF4-FFF2-40B4-BE49-F238E27FC236}">
                <a16:creationId xmlns:a16="http://schemas.microsoft.com/office/drawing/2014/main" id="{FF3BA045-26B3-4E52-9906-6D3BA878767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78731" y="4310712"/>
            <a:ext cx="3780577" cy="1855138"/>
          </a:xfrm>
        </p:spPr>
        <p:txBody>
          <a:bodyPr/>
          <a:lstStyle>
            <a:lvl1pPr marL="0" indent="0">
              <a:buNone/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6" name="Bar 1">
            <a:extLst>
              <a:ext uri="{FF2B5EF4-FFF2-40B4-BE49-F238E27FC236}">
                <a16:creationId xmlns:a16="http://schemas.microsoft.com/office/drawing/2014/main" id="{A6732A66-F432-4DBF-9D12-1CD6789335F1}"/>
              </a:ext>
            </a:extLst>
          </p:cNvPr>
          <p:cNvSpPr/>
          <p:nvPr userDrawn="1"/>
        </p:nvSpPr>
        <p:spPr>
          <a:xfrm>
            <a:off x="377894" y="4258726"/>
            <a:ext cx="3679200" cy="5486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88421"/>
            <a:endParaRPr lang="en-US" sz="2150" dirty="0">
              <a:solidFill>
                <a:prstClr val="white"/>
              </a:solidFill>
              <a:latin typeface="MetricHPE" panose="020B0503030202060203" pitchFamily="34" charset="-18"/>
            </a:endParaRPr>
          </a:p>
        </p:txBody>
      </p:sp>
      <p:sp>
        <p:nvSpPr>
          <p:cNvPr id="19" name="Picture Placeholder 1"/>
          <p:cNvSpPr>
            <a:spLocks noGrp="1"/>
          </p:cNvSpPr>
          <p:nvPr>
            <p:ph type="pic" sz="quarter" idx="18" hasCustomPrompt="1"/>
          </p:nvPr>
        </p:nvSpPr>
        <p:spPr>
          <a:xfrm>
            <a:off x="379447" y="999540"/>
            <a:ext cx="3678308" cy="3132000"/>
          </a:xfrm>
        </p:spPr>
        <p:txBody>
          <a:bodyPr anchor="ctr"/>
          <a:lstStyle>
            <a:lvl1pPr marL="0" indent="0" algn="ctr">
              <a:buNone/>
              <a:defRPr>
                <a:latin typeface="+mn-lt"/>
              </a:defRPr>
            </a:lvl1pPr>
          </a:lstStyle>
          <a:p>
            <a:r>
              <a:rPr lang="en-US" dirty="0"/>
              <a:t>Click to add picture</a:t>
            </a:r>
          </a:p>
        </p:txBody>
      </p:sp>
      <p:sp>
        <p:nvSpPr>
          <p:cNvPr id="14" name="Bar"/>
          <p:cNvSpPr/>
          <p:nvPr userDrawn="1"/>
        </p:nvSpPr>
        <p:spPr>
          <a:xfrm>
            <a:off x="385100" y="843885"/>
            <a:ext cx="685711" cy="54864"/>
          </a:xfrm>
          <a:prstGeom prst="rect">
            <a:avLst/>
          </a:prstGeom>
          <a:solidFill>
            <a:srgbClr val="01A9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88421"/>
            <a:endParaRPr lang="en-US" sz="2150" dirty="0">
              <a:solidFill>
                <a:prstClr val="white"/>
              </a:solidFill>
              <a:latin typeface="MetricHPE" panose="020B0503030202060203" pitchFamily="34" charset="-18"/>
            </a:endParaRPr>
          </a:p>
        </p:txBody>
      </p:sp>
      <p:sp>
        <p:nvSpPr>
          <p:cNvPr id="4" name="Title">
            <a:extLst>
              <a:ext uri="{FF2B5EF4-FFF2-40B4-BE49-F238E27FC236}">
                <a16:creationId xmlns:a16="http://schemas.microsoft.com/office/drawing/2014/main" id="{58DA0A33-9CC4-4DCC-85C5-5D814DA5F5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95E78B5B-38D0-4241-B1F6-380820ADBD5B}"/>
              </a:ext>
            </a:extLst>
          </p:cNvPr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pPr defTabSz="1088421"/>
            <a:fld id="{104FC826-72BB-4AF1-BA01-A94F7396A7DC}" type="slidenum">
              <a:rPr lang="en-US" smtClean="0"/>
              <a:pPr defTabSz="1088421"/>
              <a:t>‹#›</a:t>
            </a:fld>
            <a:endParaRPr lang="en-US" dirty="0"/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DD820592-1C1F-4092-94E5-D39D7CA09406}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r>
              <a:rPr lang="en-US"/>
              <a:t>Confidential | Authorized HPE Partner Use Only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6563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Pictures wit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Bar"/>
          <p:cNvSpPr/>
          <p:nvPr userDrawn="1"/>
        </p:nvSpPr>
        <p:spPr>
          <a:xfrm>
            <a:off x="385100" y="843885"/>
            <a:ext cx="685711" cy="54864"/>
          </a:xfrm>
          <a:prstGeom prst="rect">
            <a:avLst/>
          </a:prstGeom>
          <a:solidFill>
            <a:srgbClr val="01A9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88421"/>
            <a:endParaRPr lang="en-US" sz="2150" dirty="0">
              <a:solidFill>
                <a:prstClr val="white"/>
              </a:solidFill>
              <a:latin typeface="MetricHPE" panose="020B0503030202060203" pitchFamily="34" charset="-18"/>
            </a:endParaRPr>
          </a:p>
        </p:txBody>
      </p:sp>
      <p:sp>
        <p:nvSpPr>
          <p:cNvPr id="4" name="Title">
            <a:extLst>
              <a:ext uri="{FF2B5EF4-FFF2-40B4-BE49-F238E27FC236}">
                <a16:creationId xmlns:a16="http://schemas.microsoft.com/office/drawing/2014/main" id="{58DA0A33-9CC4-4DCC-85C5-5D814DA5F5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95E78B5B-38D0-4241-B1F6-380820ADBD5B}"/>
              </a:ext>
            </a:extLst>
          </p:cNvPr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pPr defTabSz="1088421"/>
            <a:fld id="{104FC826-72BB-4AF1-BA01-A94F7396A7DC}" type="slidenum">
              <a:rPr lang="en-US" smtClean="0"/>
              <a:pPr defTabSz="1088421"/>
              <a:t>‹#›</a:t>
            </a:fld>
            <a:endParaRPr lang="en-US" dirty="0"/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DD820592-1C1F-4092-94E5-D39D7CA09406}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r>
              <a:rPr lang="en-US"/>
              <a:t>Confidential | Authorized HPE Partner Use Only</a:t>
            </a:r>
            <a:endParaRPr lang="en-US" dirty="0"/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5A3D17EC-2963-45F0-9DC4-19C039BA810F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096001" y="4310712"/>
            <a:ext cx="5688012" cy="1855138"/>
          </a:xfrm>
        </p:spPr>
        <p:txBody>
          <a:bodyPr/>
          <a:lstStyle>
            <a:lvl1pPr marL="0" indent="0">
              <a:buNone/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7" name="Bar 2">
            <a:extLst>
              <a:ext uri="{FF2B5EF4-FFF2-40B4-BE49-F238E27FC236}">
                <a16:creationId xmlns:a16="http://schemas.microsoft.com/office/drawing/2014/main" id="{0D8D023B-EF10-400C-BF2B-43E4924E8642}"/>
              </a:ext>
            </a:extLst>
          </p:cNvPr>
          <p:cNvSpPr/>
          <p:nvPr userDrawn="1"/>
        </p:nvSpPr>
        <p:spPr>
          <a:xfrm>
            <a:off x="6222013" y="4258726"/>
            <a:ext cx="5562000" cy="5486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88421"/>
            <a:endParaRPr lang="en-US" sz="2150" dirty="0">
              <a:solidFill>
                <a:prstClr val="white"/>
              </a:solidFill>
              <a:latin typeface="MetricHPE" panose="020B0503030202060203" pitchFamily="34" charset="-18"/>
            </a:endParaRPr>
          </a:p>
        </p:txBody>
      </p:sp>
      <p:sp>
        <p:nvSpPr>
          <p:cNvPr id="18" name="Picture Placeholder 2">
            <a:extLst>
              <a:ext uri="{FF2B5EF4-FFF2-40B4-BE49-F238E27FC236}">
                <a16:creationId xmlns:a16="http://schemas.microsoft.com/office/drawing/2014/main" id="{BFE93BF0-E1B7-4E00-B095-E182346B5D7F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6222013" y="985963"/>
            <a:ext cx="5562000" cy="3132000"/>
          </a:xfrm>
        </p:spPr>
        <p:txBody>
          <a:bodyPr anchor="ctr"/>
          <a:lstStyle>
            <a:lvl1pPr marL="0" indent="0" algn="ctr">
              <a:buNone/>
              <a:defRPr>
                <a:latin typeface="+mn-lt"/>
              </a:defRPr>
            </a:lvl1pPr>
          </a:lstStyle>
          <a:p>
            <a:r>
              <a:rPr lang="en-US" dirty="0"/>
              <a:t>Click to add picture</a:t>
            </a:r>
          </a:p>
        </p:txBody>
      </p:sp>
      <p:sp>
        <p:nvSpPr>
          <p:cNvPr id="12" name="Text Placeholder 1">
            <a:extLst>
              <a:ext uri="{FF2B5EF4-FFF2-40B4-BE49-F238E27FC236}">
                <a16:creationId xmlns:a16="http://schemas.microsoft.com/office/drawing/2014/main" id="{FF3BA045-26B3-4E52-9906-6D3BA878767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78731" y="4310712"/>
            <a:ext cx="5661163" cy="1855138"/>
          </a:xfrm>
        </p:spPr>
        <p:txBody>
          <a:bodyPr/>
          <a:lstStyle>
            <a:lvl1pPr marL="0" indent="0">
              <a:buNone/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6" name="Bar 1">
            <a:extLst>
              <a:ext uri="{FF2B5EF4-FFF2-40B4-BE49-F238E27FC236}">
                <a16:creationId xmlns:a16="http://schemas.microsoft.com/office/drawing/2014/main" id="{A6732A66-F432-4DBF-9D12-1CD6789335F1}"/>
              </a:ext>
            </a:extLst>
          </p:cNvPr>
          <p:cNvSpPr/>
          <p:nvPr userDrawn="1"/>
        </p:nvSpPr>
        <p:spPr>
          <a:xfrm>
            <a:off x="377894" y="4258726"/>
            <a:ext cx="5562000" cy="5486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88421"/>
            <a:endParaRPr lang="en-US" sz="2150" dirty="0">
              <a:solidFill>
                <a:prstClr val="white"/>
              </a:solidFill>
              <a:latin typeface="MetricHPE" panose="020B0503030202060203" pitchFamily="34" charset="-18"/>
            </a:endParaRPr>
          </a:p>
        </p:txBody>
      </p:sp>
      <p:sp>
        <p:nvSpPr>
          <p:cNvPr id="21" name="Picture Placeholder 1">
            <a:extLst>
              <a:ext uri="{FF2B5EF4-FFF2-40B4-BE49-F238E27FC236}">
                <a16:creationId xmlns:a16="http://schemas.microsoft.com/office/drawing/2014/main" id="{D48EE7C4-611A-445E-A636-05C3A89474E9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381000" y="999540"/>
            <a:ext cx="5562600" cy="3132000"/>
          </a:xfrm>
        </p:spPr>
        <p:txBody>
          <a:bodyPr anchor="ctr"/>
          <a:lstStyle>
            <a:lvl1pPr marL="0" indent="0" algn="ctr">
              <a:buNone/>
              <a:defRPr>
                <a:latin typeface="+mn-lt"/>
              </a:defRPr>
            </a:lvl1pPr>
          </a:lstStyle>
          <a:p>
            <a:r>
              <a:rPr lang="en-US" dirty="0"/>
              <a:t>Click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798455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dge-To-Edge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"/>
          <p:cNvSpPr>
            <a:spLocks noGrp="1"/>
          </p:cNvSpPr>
          <p:nvPr>
            <p:ph type="pic" sz="quarter" idx="18" hasCustomPrompt="1"/>
          </p:nvPr>
        </p:nvSpPr>
        <p:spPr>
          <a:xfrm>
            <a:off x="0" y="0"/>
            <a:ext cx="12192000" cy="6858000"/>
          </a:xfrm>
          <a:ln>
            <a:noFill/>
            <a:miter lim="800000"/>
          </a:ln>
        </p:spPr>
        <p:txBody>
          <a:bodyPr anchor="ctr"/>
          <a:lstStyle>
            <a:lvl1pPr marL="0" indent="0" algn="ctr">
              <a:buNone/>
              <a:defRPr>
                <a:latin typeface="+mn-lt"/>
              </a:defRPr>
            </a:lvl1pPr>
          </a:lstStyle>
          <a:p>
            <a:r>
              <a:rPr lang="en-US" dirty="0"/>
              <a:t>Click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65957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ype As Art, Single Lin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E308CDED-96CC-443C-B3E3-675A1C4732F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0999" y="685800"/>
            <a:ext cx="11430001" cy="5517572"/>
          </a:xfrm>
          <a:prstGeom prst="rect">
            <a:avLst/>
          </a:prstGeom>
          <a:ln w="57150">
            <a:noFill/>
            <a:miter lim="800000"/>
          </a:ln>
        </p:spPr>
        <p:txBody>
          <a:bodyPr vert="horz" lIns="0" tIns="432000" rIns="0" bIns="0" rtlCol="0" anchor="ctr" anchorCtr="0">
            <a:normAutofit/>
          </a:bodyPr>
          <a:lstStyle>
            <a:lvl1pPr algn="ctr">
              <a:lnSpc>
                <a:spcPct val="75000"/>
              </a:lnSpc>
              <a:defRPr sz="17000">
                <a:blipFill dpi="0" rotWithShape="1">
                  <a:blip r:embed="rId2"/>
                  <a:srcRect/>
                  <a:stretch>
                    <a:fillRect/>
                  </a:stretch>
                </a:blipFill>
              </a:defRPr>
            </a:lvl1pPr>
          </a:lstStyle>
          <a:p>
            <a:r>
              <a:rPr lang="en-US" dirty="0"/>
              <a:t>Single line</a:t>
            </a:r>
          </a:p>
        </p:txBody>
      </p:sp>
    </p:spTree>
    <p:extLst>
      <p:ext uri="{BB962C8B-B14F-4D97-AF65-F5344CB8AC3E}">
        <p14:creationId xmlns:p14="http://schemas.microsoft.com/office/powerpoint/2010/main" val="262493078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ype As Art, Multiple Lines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E308CDED-96CC-443C-B3E3-675A1C4732F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0999" y="685800"/>
            <a:ext cx="11430001" cy="5517572"/>
          </a:xfrm>
          <a:prstGeom prst="rect">
            <a:avLst/>
          </a:prstGeom>
          <a:ln w="57150">
            <a:noFill/>
            <a:miter lim="800000"/>
          </a:ln>
        </p:spPr>
        <p:txBody>
          <a:bodyPr vert="horz" lIns="0" tIns="432000" rIns="0" bIns="0" rtlCol="0" anchor="ctr" anchorCtr="0">
            <a:normAutofit/>
          </a:bodyPr>
          <a:lstStyle>
            <a:lvl1pPr algn="l">
              <a:lnSpc>
                <a:spcPct val="65000"/>
              </a:lnSpc>
              <a:defRPr sz="12500">
                <a:blipFill dpi="0" rotWithShape="1">
                  <a:blip r:embed="rId2"/>
                  <a:srcRect/>
                  <a:stretch>
                    <a:fillRect/>
                  </a:stretch>
                </a:blipFill>
              </a:defRPr>
            </a:lvl1pPr>
          </a:lstStyle>
          <a:p>
            <a:r>
              <a:rPr lang="en-US" dirty="0"/>
              <a:t>Multiple </a:t>
            </a:r>
            <a:br>
              <a:rPr lang="en-US" dirty="0"/>
            </a:br>
            <a:r>
              <a:rPr lang="en-US" dirty="0"/>
              <a:t>lines </a:t>
            </a:r>
          </a:p>
        </p:txBody>
      </p:sp>
    </p:spTree>
    <p:extLst>
      <p:ext uri="{BB962C8B-B14F-4D97-AF65-F5344CB8AC3E}">
        <p14:creationId xmlns:p14="http://schemas.microsoft.com/office/powerpoint/2010/main" val="200601026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06865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5202D382-F177-4EDD-9E63-D410F58B207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defTabSz="1088421"/>
            <a:fld id="{104FC826-72BB-4AF1-BA01-A94F7396A7DC}" type="slidenum">
              <a:rPr lang="en-US" smtClean="0"/>
              <a:pPr defTabSz="1088421"/>
              <a:t>‹#›</a:t>
            </a:fld>
            <a:endParaRPr lang="en-US" dirty="0"/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5D5BB30E-8FED-4853-AD8A-7BB93B3FF17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Confidential | Authorized HPE Partner Use Only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6755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Placeholder">
            <a:extLst>
              <a:ext uri="{FF2B5EF4-FFF2-40B4-BE49-F238E27FC236}">
                <a16:creationId xmlns:a16="http://schemas.microsoft.com/office/drawing/2014/main" id="{6BDD934D-C46A-42E7-82F9-E43F9A3604D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93442" y="3528820"/>
            <a:ext cx="11517557" cy="2055116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2200" baseline="0">
                <a:latin typeface="+mn-lt"/>
              </a:defRPr>
            </a:lvl1pPr>
            <a:lvl2pPr marL="0" indent="0">
              <a:spcBef>
                <a:spcPts val="0"/>
              </a:spcBef>
              <a:buNone/>
              <a:defRPr sz="2400"/>
            </a:lvl2pPr>
            <a:lvl3pPr marL="0" indent="0">
              <a:spcBef>
                <a:spcPts val="0"/>
              </a:spcBef>
              <a:buNone/>
              <a:defRPr sz="2400"/>
            </a:lvl3pPr>
            <a:lvl4pPr marL="0" indent="0">
              <a:spcBef>
                <a:spcPts val="0"/>
              </a:spcBef>
              <a:buNone/>
              <a:defRPr sz="2400"/>
            </a:lvl4pPr>
            <a:lvl5pPr marL="0" indent="0">
              <a:spcBef>
                <a:spcPts val="0"/>
              </a:spcBef>
              <a:buNone/>
              <a:defRPr sz="2400"/>
            </a:lvl5pPr>
            <a:lvl6pPr marL="0" indent="0">
              <a:spcBef>
                <a:spcPts val="0"/>
              </a:spcBef>
              <a:buNone/>
              <a:defRPr sz="2400"/>
            </a:lvl6pPr>
            <a:lvl7pPr marL="0" indent="0">
              <a:spcBef>
                <a:spcPts val="0"/>
              </a:spcBef>
              <a:buNone/>
              <a:defRPr sz="2400"/>
            </a:lvl7pPr>
            <a:lvl8pPr marL="0" indent="0">
              <a:spcBef>
                <a:spcPts val="0"/>
              </a:spcBef>
              <a:buNone/>
              <a:defRPr sz="2400"/>
            </a:lvl8pPr>
            <a:lvl9pPr marL="0" indent="0">
              <a:spcBef>
                <a:spcPts val="0"/>
              </a:spcBef>
              <a:buNone/>
              <a:defRPr sz="2400"/>
            </a:lvl9pPr>
          </a:lstStyle>
          <a:p>
            <a:pPr lvl="0"/>
            <a:r>
              <a:rPr lang="en-US" dirty="0"/>
              <a:t>Speaker contact information</a:t>
            </a:r>
          </a:p>
        </p:txBody>
      </p:sp>
      <p:sp>
        <p:nvSpPr>
          <p:cNvPr id="16" name="Bar">
            <a:extLst>
              <a:ext uri="{FF2B5EF4-FFF2-40B4-BE49-F238E27FC236}">
                <a16:creationId xmlns:a16="http://schemas.microsoft.com/office/drawing/2014/main" id="{62127D76-909D-4C18-BB52-4DDB379ACAE3}"/>
              </a:ext>
            </a:extLst>
          </p:cNvPr>
          <p:cNvSpPr/>
          <p:nvPr userDrawn="1"/>
        </p:nvSpPr>
        <p:spPr>
          <a:xfrm>
            <a:off x="381000" y="3374136"/>
            <a:ext cx="530283" cy="54864"/>
          </a:xfrm>
          <a:prstGeom prst="rect">
            <a:avLst/>
          </a:prstGeom>
          <a:solidFill>
            <a:srgbClr val="01A9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88421"/>
            <a:endParaRPr lang="en-US" sz="2150" dirty="0">
              <a:solidFill>
                <a:prstClr val="white"/>
              </a:solidFill>
              <a:latin typeface="MetricHPE" panose="020B0503030202060203" pitchFamily="34" charset="-18"/>
            </a:endParaRPr>
          </a:p>
        </p:txBody>
      </p:sp>
      <p:sp>
        <p:nvSpPr>
          <p:cNvPr id="12" name="Title">
            <a:extLst>
              <a:ext uri="{FF2B5EF4-FFF2-40B4-BE49-F238E27FC236}">
                <a16:creationId xmlns:a16="http://schemas.microsoft.com/office/drawing/2014/main" id="{B56764AC-9C6B-4C1D-BE2B-C4E8A087CA7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4749" y="521016"/>
            <a:ext cx="6195700" cy="2828660"/>
          </a:xfrm>
        </p:spPr>
        <p:txBody>
          <a:bodyPr anchor="b"/>
          <a:lstStyle>
            <a:lvl1pPr>
              <a:lnSpc>
                <a:spcPct val="85000"/>
              </a:lnSpc>
              <a:defRPr sz="4400"/>
            </a:lvl1pPr>
          </a:lstStyle>
          <a:p>
            <a:r>
              <a:rPr lang="en-US" dirty="0"/>
              <a:t>Click to add thank you message</a:t>
            </a:r>
          </a:p>
        </p:txBody>
      </p:sp>
      <p:sp>
        <p:nvSpPr>
          <p:cNvPr id="13" name="Footer Placeholder">
            <a:extLst>
              <a:ext uri="{FF2B5EF4-FFF2-40B4-BE49-F238E27FC236}">
                <a16:creationId xmlns:a16="http://schemas.microsoft.com/office/drawing/2014/main" id="{B08835D9-51EC-4CAD-A07F-93C2FF4161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74720" y="5923546"/>
            <a:ext cx="7481160" cy="411581"/>
          </a:xfrm>
          <a:prstGeom prst="rect">
            <a:avLst/>
          </a:prstGeom>
        </p:spPr>
        <p:txBody>
          <a:bodyPr vert="horz" lIns="90000" tIns="0" rIns="90000" bIns="0" rtlCol="0" anchor="b"/>
          <a:lstStyle>
            <a:lvl1pPr algn="r">
              <a:lnSpc>
                <a:spcPct val="90000"/>
              </a:lnSpc>
              <a:defRPr sz="1200" cap="none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Confidential | Authorized HPE Partner Use Only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A720469-4E8E-4F55-96D3-10560B47177B}"/>
              </a:ext>
            </a:extLst>
          </p:cNvPr>
          <p:cNvSpPr txBox="1"/>
          <p:nvPr userDrawn="1"/>
        </p:nvSpPr>
        <p:spPr>
          <a:xfrm>
            <a:off x="8115300" y="6335127"/>
            <a:ext cx="3740580" cy="276999"/>
          </a:xfrm>
          <a:prstGeom prst="rect">
            <a:avLst/>
          </a:prstGeom>
          <a:noFill/>
          <a:ln w="57150">
            <a:noFill/>
            <a:miter lim="800000"/>
          </a:ln>
        </p:spPr>
        <p:txBody>
          <a:bodyPr wrap="square">
            <a:spAutoFit/>
          </a:bodyPr>
          <a:lstStyle/>
          <a:p>
            <a:pPr algn="r"/>
            <a:r>
              <a:rPr lang="en-US" sz="1200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© </a:t>
            </a:r>
            <a:fld id="{DA3777BF-A1C6-4F92-A9EA-7320C98A4638}" type="datetimeyyyy">
              <a:rPr lang="en-US" sz="1200" smtClean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pPr algn="r"/>
              <a:t>2024</a:t>
            </a:fld>
            <a:r>
              <a:rPr lang="en-US" sz="1200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Hewlett Packard Enterprise Development LP</a:t>
            </a:r>
          </a:p>
        </p:txBody>
      </p:sp>
    </p:spTree>
    <p:extLst>
      <p:ext uri="{BB962C8B-B14F-4D97-AF65-F5344CB8AC3E}">
        <p14:creationId xmlns:p14="http://schemas.microsoft.com/office/powerpoint/2010/main" val="2908402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P TO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SP Agenda Notice" hidden="1"/>
          <p:cNvSpPr>
            <a:spLocks noGrp="1"/>
          </p:cNvSpPr>
          <p:nvPr>
            <p:ph sz="quarter" idx="13" hasCustomPrompt="1"/>
          </p:nvPr>
        </p:nvSpPr>
        <p:spPr>
          <a:xfrm>
            <a:off x="12344400" y="48315"/>
            <a:ext cx="3103200" cy="0"/>
          </a:xfrm>
          <a:prstGeom prst="rect">
            <a:avLst/>
          </a:prstGeom>
          <a:solidFill>
            <a:schemeClr val="accent2"/>
          </a:solidFill>
        </p:spPr>
        <p:txBody>
          <a:bodyPr>
            <a:noAutofit/>
          </a:bodyPr>
          <a:lstStyle>
            <a:lvl1pPr marL="0" indent="0">
              <a:buFontTx/>
              <a:buNone/>
              <a:defRPr sz="800" b="0" i="0" baseline="0">
                <a:solidFill>
                  <a:schemeClr val="tx1"/>
                </a:solidFill>
              </a:defRPr>
            </a:lvl1pPr>
            <a:lvl2pPr marL="172641" marR="0" indent="-171450" algn="l" defTabSz="68459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800" baseline="0">
                <a:solidFill>
                  <a:schemeClr val="tx1"/>
                </a:solidFill>
              </a:defRPr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noProof="0" dirty="0"/>
              <a:t>This is the </a:t>
            </a:r>
            <a:r>
              <a:rPr lang="en-US" noProof="0" dirty="0" err="1"/>
              <a:t>SlideProof</a:t>
            </a:r>
            <a:r>
              <a:rPr lang="en-US" noProof="0" dirty="0"/>
              <a:t> Agenda Layout</a:t>
            </a:r>
          </a:p>
          <a:p>
            <a:pPr lvl="0"/>
            <a:r>
              <a:rPr lang="en-US" noProof="0" dirty="0"/>
              <a:t>http://www.veodin.com/slideproof/manual/agenda/</a:t>
            </a:r>
          </a:p>
          <a:p>
            <a:pPr lvl="0"/>
            <a:r>
              <a:rPr lang="en-US" noProof="0" dirty="0"/>
              <a:t>Use the Selection Pane (Alt+F10) to make the hidden shapes of the Agenda visible. Make sure you group them again after editing and rename them with </a:t>
            </a:r>
            <a:r>
              <a:rPr lang="en-US" noProof="0" dirty="0" err="1"/>
              <a:t>SlideProof</a:t>
            </a:r>
            <a:r>
              <a:rPr lang="en-US" noProof="0" dirty="0"/>
              <a:t> &gt; Agenda &gt; Rename Agenda Groups</a:t>
            </a:r>
          </a:p>
          <a:p>
            <a:pPr lvl="0"/>
            <a:r>
              <a:rPr lang="en-US" noProof="0" dirty="0"/>
              <a:t>Expected group names are:</a:t>
            </a:r>
          </a:p>
          <a:p>
            <a:pPr lvl="1"/>
            <a:endParaRPr lang="en-US" noProof="0" dirty="0"/>
          </a:p>
          <a:p>
            <a:pPr lvl="1"/>
            <a:r>
              <a:rPr lang="en-US" noProof="0" dirty="0"/>
              <a:t>SP Agenda Section - Mandatory</a:t>
            </a:r>
          </a:p>
          <a:p>
            <a:pPr lvl="1"/>
            <a:r>
              <a:rPr lang="en-US" noProof="0" dirty="0"/>
              <a:t>SP Agenda Section Highlight - Highlight the current section</a:t>
            </a:r>
          </a:p>
          <a:p>
            <a:pPr lvl="1"/>
            <a:r>
              <a:rPr lang="en-US" noProof="0" dirty="0"/>
              <a:t>SP Agenda Subsection - Mandatory if showing subsections</a:t>
            </a:r>
          </a:p>
          <a:p>
            <a:pPr lvl="1"/>
            <a:r>
              <a:rPr lang="en-US" noProof="0" dirty="0"/>
              <a:t>SP Agenda Subsection Highlight - Highlight the current subsection</a:t>
            </a:r>
          </a:p>
          <a:p>
            <a:pPr lvl="0"/>
            <a:r>
              <a:rPr lang="en-US" noProof="0" dirty="0"/>
              <a:t>Any shapes or images inside the groups will appear on the agenda pages. This notice (SP Agenda Notice) will not appear on the agenda pages.</a:t>
            </a:r>
          </a:p>
          <a:p>
            <a:pPr lvl="0"/>
            <a:r>
              <a:rPr lang="en-US" noProof="0" dirty="0"/>
              <a:t>Valid text placeholders are:</a:t>
            </a:r>
          </a:p>
          <a:p>
            <a:pPr lvl="1"/>
            <a:endParaRPr lang="en-US" noProof="0" dirty="0"/>
          </a:p>
          <a:p>
            <a:pPr lvl="1"/>
            <a:r>
              <a:rPr lang="en-US" noProof="0" dirty="0"/>
              <a:t>Section number:</a:t>
            </a:r>
          </a:p>
          <a:p>
            <a:pPr lvl="1"/>
            <a:r>
              <a:rPr lang="en-US" noProof="0" dirty="0"/>
              <a:t>&lt;N&gt; for Arabic number 1, 2, 3</a:t>
            </a:r>
          </a:p>
          <a:p>
            <a:pPr lvl="1"/>
            <a:r>
              <a:rPr lang="en-US" noProof="0" dirty="0"/>
              <a:t>&lt;R&gt; for Roman numeral I, II, III</a:t>
            </a:r>
          </a:p>
          <a:p>
            <a:pPr lvl="1"/>
            <a:r>
              <a:rPr lang="en-US" noProof="0" dirty="0"/>
              <a:t>&lt;RL&gt; for lower-case Roman numeral </a:t>
            </a:r>
            <a:r>
              <a:rPr lang="en-US" noProof="0" dirty="0" err="1"/>
              <a:t>i</a:t>
            </a:r>
            <a:r>
              <a:rPr lang="en-US" noProof="0" dirty="0"/>
              <a:t>, ii, iii</a:t>
            </a:r>
          </a:p>
          <a:p>
            <a:pPr lvl="1"/>
            <a:r>
              <a:rPr lang="en-US" noProof="0" dirty="0"/>
              <a:t>&lt;A&gt; for alphabetic character A, B, C</a:t>
            </a:r>
          </a:p>
          <a:p>
            <a:pPr lvl="1"/>
            <a:r>
              <a:rPr lang="en-US" noProof="0" dirty="0"/>
              <a:t>&lt;AL&gt; for lower-case Alphabetic character</a:t>
            </a:r>
          </a:p>
          <a:p>
            <a:pPr lvl="1"/>
            <a:r>
              <a:rPr lang="en-US" noProof="0" dirty="0"/>
              <a:t>&lt;TEXT&gt;</a:t>
            </a:r>
          </a:p>
          <a:p>
            <a:pPr lvl="1"/>
            <a:r>
              <a:rPr lang="en-US" noProof="0" dirty="0"/>
              <a:t>&lt;RESPONSIBLE&gt;</a:t>
            </a:r>
          </a:p>
          <a:p>
            <a:pPr lvl="1"/>
            <a:r>
              <a:rPr lang="en-US" noProof="0" dirty="0"/>
              <a:t>&lt;TIMESLOT&gt;</a:t>
            </a:r>
          </a:p>
          <a:p>
            <a:pPr lvl="1"/>
            <a:r>
              <a:rPr lang="en-US" noProof="0" dirty="0"/>
              <a:t>&lt;DURATION&gt; for duration</a:t>
            </a:r>
          </a:p>
          <a:p>
            <a:pPr lvl="1"/>
            <a:r>
              <a:rPr lang="en-US" noProof="0" dirty="0"/>
              <a:t>&lt;P&gt; for page number</a:t>
            </a:r>
          </a:p>
          <a:p>
            <a:pPr lvl="0"/>
            <a:r>
              <a:rPr lang="en-US" noProof="0" dirty="0"/>
              <a:t>If you want the agenda to be vertically centered on each Agenda slide, rename this layout to:</a:t>
            </a:r>
          </a:p>
          <a:p>
            <a:pPr lvl="1"/>
            <a:endParaRPr lang="en-US" noProof="0" dirty="0"/>
          </a:p>
          <a:p>
            <a:pPr lvl="1"/>
            <a:r>
              <a:rPr lang="en-US" noProof="0" dirty="0"/>
              <a:t>SP Agenda Vertical</a:t>
            </a:r>
          </a:p>
        </p:txBody>
      </p:sp>
      <p:grpSp>
        <p:nvGrpSpPr>
          <p:cNvPr id="3" name="SP Agenda Section" hidden="1"/>
          <p:cNvGrpSpPr/>
          <p:nvPr userDrawn="1"/>
        </p:nvGrpSpPr>
        <p:grpSpPr>
          <a:xfrm>
            <a:off x="385100" y="2085631"/>
            <a:ext cx="8657275" cy="369332"/>
            <a:chOff x="1797664" y="2085631"/>
            <a:chExt cx="8657274" cy="369332"/>
          </a:xfrm>
        </p:grpSpPr>
        <p:sp>
          <p:nvSpPr>
            <p:cNvPr id="20" name="Textbox"/>
            <p:cNvSpPr txBox="1">
              <a:spLocks/>
            </p:cNvSpPr>
            <p:nvPr userDrawn="1"/>
          </p:nvSpPr>
          <p:spPr>
            <a:xfrm>
              <a:off x="2267220" y="2085631"/>
              <a:ext cx="3843347" cy="369332"/>
            </a:xfrm>
            <a:prstGeom prst="rect">
              <a:avLst/>
            </a:prstGeom>
            <a:noFill/>
          </p:spPr>
          <p:txBody>
            <a:bodyPr wrap="square" rtlCol="0" anchor="ctr">
              <a:normAutofit/>
            </a:bodyPr>
            <a:lstStyle/>
            <a:p>
              <a:pPr defTabSz="9334267">
                <a:tabLst>
                  <a:tab pos="9512062" algn="l"/>
                </a:tabLst>
              </a:pPr>
              <a:r>
                <a:rPr lang="en-US" sz="1400" dirty="0">
                  <a:solidFill>
                    <a:schemeClr val="tx1"/>
                  </a:solidFill>
                </a:rPr>
                <a:t>&lt;TEXT&gt;</a:t>
              </a:r>
            </a:p>
          </p:txBody>
        </p:sp>
        <p:sp>
          <p:nvSpPr>
            <p:cNvPr id="21" name="Textbox"/>
            <p:cNvSpPr txBox="1">
              <a:spLocks/>
            </p:cNvSpPr>
            <p:nvPr userDrawn="1"/>
          </p:nvSpPr>
          <p:spPr>
            <a:xfrm>
              <a:off x="1797664" y="2085631"/>
              <a:ext cx="379556" cy="369332"/>
            </a:xfrm>
            <a:prstGeom prst="rect">
              <a:avLst/>
            </a:prstGeom>
            <a:noFill/>
          </p:spPr>
          <p:txBody>
            <a:bodyPr wrap="none" rtlCol="0" anchor="ctr">
              <a:noAutofit/>
            </a:bodyPr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&lt;N&gt;</a:t>
              </a:r>
            </a:p>
          </p:txBody>
        </p:sp>
        <p:sp>
          <p:nvSpPr>
            <p:cNvPr id="22" name="Textbox"/>
            <p:cNvSpPr txBox="1">
              <a:spLocks/>
            </p:cNvSpPr>
            <p:nvPr userDrawn="1"/>
          </p:nvSpPr>
          <p:spPr>
            <a:xfrm>
              <a:off x="9817944" y="2085631"/>
              <a:ext cx="636994" cy="369332"/>
            </a:xfrm>
            <a:prstGeom prst="rect">
              <a:avLst/>
            </a:prstGeom>
            <a:noFill/>
          </p:spPr>
          <p:txBody>
            <a:bodyPr wrap="none" rtlCol="0" anchor="ctr">
              <a:noAutofit/>
            </a:bodyPr>
            <a:lstStyle/>
            <a:p>
              <a:pPr algn="r"/>
              <a:r>
                <a:rPr lang="en-US" sz="1400" dirty="0">
                  <a:solidFill>
                    <a:schemeClr val="tx1"/>
                  </a:solidFill>
                </a:rPr>
                <a:t>&lt;P&gt;</a:t>
              </a:r>
            </a:p>
          </p:txBody>
        </p:sp>
        <p:sp>
          <p:nvSpPr>
            <p:cNvPr id="24" name="Textbox"/>
            <p:cNvSpPr txBox="1">
              <a:spLocks/>
            </p:cNvSpPr>
            <p:nvPr userDrawn="1"/>
          </p:nvSpPr>
          <p:spPr>
            <a:xfrm>
              <a:off x="7696160" y="2085631"/>
              <a:ext cx="1257061" cy="369332"/>
            </a:xfrm>
            <a:prstGeom prst="rect">
              <a:avLst/>
            </a:prstGeom>
            <a:noFill/>
          </p:spPr>
          <p:txBody>
            <a:bodyPr wrap="none" rtlCol="0" anchor="ctr">
              <a:noAutofit/>
            </a:bodyPr>
            <a:lstStyle/>
            <a:p>
              <a:pPr algn="l"/>
              <a:r>
                <a:rPr lang="en-US" sz="1400" dirty="0">
                  <a:solidFill>
                    <a:schemeClr val="tx1"/>
                  </a:solidFill>
                </a:rPr>
                <a:t>&lt;TIMESLOT&gt;</a:t>
              </a:r>
            </a:p>
          </p:txBody>
        </p:sp>
        <p:sp>
          <p:nvSpPr>
            <p:cNvPr id="28" name="Textbox"/>
            <p:cNvSpPr txBox="1">
              <a:spLocks/>
            </p:cNvSpPr>
            <p:nvPr userDrawn="1"/>
          </p:nvSpPr>
          <p:spPr>
            <a:xfrm>
              <a:off x="6209330" y="2085631"/>
              <a:ext cx="1388067" cy="369332"/>
            </a:xfrm>
            <a:prstGeom prst="rect">
              <a:avLst/>
            </a:prstGeom>
            <a:noFill/>
          </p:spPr>
          <p:txBody>
            <a:bodyPr wrap="none" rtlCol="0" anchor="ctr">
              <a:noAutofit/>
            </a:bodyPr>
            <a:lstStyle/>
            <a:p>
              <a:pPr algn="l"/>
              <a:r>
                <a:rPr lang="en-US" sz="1400" dirty="0">
                  <a:solidFill>
                    <a:schemeClr val="tx1"/>
                  </a:solidFill>
                </a:rPr>
                <a:t>&lt;RESPONSIBLE&gt;</a:t>
              </a:r>
            </a:p>
          </p:txBody>
        </p:sp>
        <p:sp>
          <p:nvSpPr>
            <p:cNvPr id="29" name="Textbox"/>
            <p:cNvSpPr txBox="1">
              <a:spLocks/>
            </p:cNvSpPr>
            <p:nvPr userDrawn="1"/>
          </p:nvSpPr>
          <p:spPr>
            <a:xfrm>
              <a:off x="9043221" y="2085631"/>
              <a:ext cx="684723" cy="369332"/>
            </a:xfrm>
            <a:prstGeom prst="rect">
              <a:avLst/>
            </a:prstGeom>
            <a:noFill/>
          </p:spPr>
          <p:txBody>
            <a:bodyPr wrap="none" rtlCol="0" anchor="ctr">
              <a:noAutofit/>
            </a:bodyPr>
            <a:lstStyle/>
            <a:p>
              <a:pPr algn="l"/>
              <a:r>
                <a:rPr lang="en-US" sz="1400" dirty="0">
                  <a:solidFill>
                    <a:schemeClr val="tx1"/>
                  </a:solidFill>
                </a:rPr>
                <a:t>&lt;DURATION&gt;</a:t>
              </a:r>
            </a:p>
          </p:txBody>
        </p:sp>
      </p:grpSp>
      <p:grpSp>
        <p:nvGrpSpPr>
          <p:cNvPr id="4" name="SP Agenda Section Highlight" hidden="1"/>
          <p:cNvGrpSpPr>
            <a:grpSpLocks/>
          </p:cNvGrpSpPr>
          <p:nvPr userDrawn="1"/>
        </p:nvGrpSpPr>
        <p:grpSpPr>
          <a:xfrm>
            <a:off x="385100" y="2616963"/>
            <a:ext cx="8657274" cy="369332"/>
            <a:chOff x="1797664" y="2616963"/>
            <a:chExt cx="8657274" cy="369332"/>
          </a:xfrm>
          <a:solidFill>
            <a:schemeClr val="accent1">
              <a:lumMod val="60000"/>
              <a:lumOff val="40000"/>
            </a:schemeClr>
          </a:solidFill>
        </p:grpSpPr>
        <p:sp>
          <p:nvSpPr>
            <p:cNvPr id="32" name="Textbox"/>
            <p:cNvSpPr txBox="1">
              <a:spLocks/>
            </p:cNvSpPr>
            <p:nvPr userDrawn="1"/>
          </p:nvSpPr>
          <p:spPr>
            <a:xfrm>
              <a:off x="2267220" y="2616963"/>
              <a:ext cx="3843347" cy="369332"/>
            </a:xfrm>
            <a:prstGeom prst="rect">
              <a:avLst/>
            </a:prstGeom>
            <a:noFill/>
          </p:spPr>
          <p:txBody>
            <a:bodyPr wrap="square" rtlCol="0" anchor="ctr">
              <a:normAutofit/>
            </a:bodyPr>
            <a:lstStyle/>
            <a:p>
              <a:pPr defTabSz="9334267">
                <a:tabLst>
                  <a:tab pos="9512062" algn="l"/>
                </a:tabLst>
              </a:pPr>
              <a:r>
                <a:rPr lang="en-US" sz="1400" b="1" dirty="0">
                  <a:solidFill>
                    <a:schemeClr val="tx1"/>
                  </a:solidFill>
                </a:rPr>
                <a:t>&lt;TEXT&gt;</a:t>
              </a:r>
            </a:p>
          </p:txBody>
        </p:sp>
        <p:sp>
          <p:nvSpPr>
            <p:cNvPr id="33" name="Textbox"/>
            <p:cNvSpPr txBox="1">
              <a:spLocks/>
            </p:cNvSpPr>
            <p:nvPr userDrawn="1"/>
          </p:nvSpPr>
          <p:spPr>
            <a:xfrm>
              <a:off x="1797664" y="2616963"/>
              <a:ext cx="379556" cy="369332"/>
            </a:xfrm>
            <a:prstGeom prst="rect">
              <a:avLst/>
            </a:prstGeom>
            <a:noFill/>
          </p:spPr>
          <p:txBody>
            <a:bodyPr wrap="none" rtlCol="0" anchor="ctr">
              <a:noAutofit/>
            </a:bodyPr>
            <a:lstStyle/>
            <a:p>
              <a:pPr algn="ctr"/>
              <a:r>
                <a:rPr lang="en-US" sz="1400" b="1" dirty="0">
                  <a:solidFill>
                    <a:schemeClr val="tx1"/>
                  </a:solidFill>
                </a:rPr>
                <a:t>&lt;N&gt;</a:t>
              </a:r>
            </a:p>
          </p:txBody>
        </p:sp>
        <p:sp>
          <p:nvSpPr>
            <p:cNvPr id="34" name="Textbox"/>
            <p:cNvSpPr txBox="1">
              <a:spLocks/>
            </p:cNvSpPr>
            <p:nvPr userDrawn="1"/>
          </p:nvSpPr>
          <p:spPr>
            <a:xfrm>
              <a:off x="9817944" y="2616963"/>
              <a:ext cx="636994" cy="369332"/>
            </a:xfrm>
            <a:prstGeom prst="rect">
              <a:avLst/>
            </a:prstGeom>
            <a:noFill/>
          </p:spPr>
          <p:txBody>
            <a:bodyPr wrap="none" rtlCol="0" anchor="ctr">
              <a:noAutofit/>
            </a:bodyPr>
            <a:lstStyle/>
            <a:p>
              <a:pPr algn="r"/>
              <a:r>
                <a:rPr lang="en-US" sz="1400" b="1" dirty="0">
                  <a:solidFill>
                    <a:schemeClr val="tx1"/>
                  </a:solidFill>
                </a:rPr>
                <a:t>&lt;P&gt;</a:t>
              </a:r>
            </a:p>
          </p:txBody>
        </p:sp>
        <p:sp>
          <p:nvSpPr>
            <p:cNvPr id="35" name="Textbox"/>
            <p:cNvSpPr txBox="1">
              <a:spLocks/>
            </p:cNvSpPr>
            <p:nvPr userDrawn="1"/>
          </p:nvSpPr>
          <p:spPr>
            <a:xfrm>
              <a:off x="7696160" y="2616963"/>
              <a:ext cx="1257061" cy="369332"/>
            </a:xfrm>
            <a:prstGeom prst="rect">
              <a:avLst/>
            </a:prstGeom>
            <a:noFill/>
          </p:spPr>
          <p:txBody>
            <a:bodyPr wrap="none" rtlCol="0" anchor="ctr">
              <a:noAutofit/>
            </a:bodyPr>
            <a:lstStyle/>
            <a:p>
              <a:pPr algn="l"/>
              <a:r>
                <a:rPr lang="en-US" sz="1400" b="1" dirty="0">
                  <a:solidFill>
                    <a:schemeClr val="tx1"/>
                  </a:solidFill>
                </a:rPr>
                <a:t>&lt;TIMESLOT&gt;</a:t>
              </a:r>
            </a:p>
          </p:txBody>
        </p:sp>
        <p:sp>
          <p:nvSpPr>
            <p:cNvPr id="36" name="Textbox"/>
            <p:cNvSpPr txBox="1">
              <a:spLocks/>
            </p:cNvSpPr>
            <p:nvPr userDrawn="1"/>
          </p:nvSpPr>
          <p:spPr>
            <a:xfrm>
              <a:off x="6209330" y="2616963"/>
              <a:ext cx="1388067" cy="369332"/>
            </a:xfrm>
            <a:prstGeom prst="rect">
              <a:avLst/>
            </a:prstGeom>
            <a:noFill/>
          </p:spPr>
          <p:txBody>
            <a:bodyPr wrap="none" rtlCol="0" anchor="ctr">
              <a:noAutofit/>
            </a:bodyPr>
            <a:lstStyle/>
            <a:p>
              <a:pPr algn="l"/>
              <a:r>
                <a:rPr lang="en-US" sz="1400" b="1" dirty="0">
                  <a:solidFill>
                    <a:schemeClr val="tx1"/>
                  </a:solidFill>
                </a:rPr>
                <a:t>&lt;RESPONSIBLE&gt;</a:t>
              </a:r>
            </a:p>
          </p:txBody>
        </p:sp>
        <p:sp>
          <p:nvSpPr>
            <p:cNvPr id="37" name="Textbox"/>
            <p:cNvSpPr txBox="1">
              <a:spLocks/>
            </p:cNvSpPr>
            <p:nvPr userDrawn="1"/>
          </p:nvSpPr>
          <p:spPr>
            <a:xfrm>
              <a:off x="9043221" y="2616963"/>
              <a:ext cx="684723" cy="369332"/>
            </a:xfrm>
            <a:prstGeom prst="rect">
              <a:avLst/>
            </a:prstGeom>
            <a:noFill/>
          </p:spPr>
          <p:txBody>
            <a:bodyPr wrap="none" rtlCol="0" anchor="ctr">
              <a:noAutofit/>
            </a:bodyPr>
            <a:lstStyle/>
            <a:p>
              <a:pPr algn="l"/>
              <a:r>
                <a:rPr lang="en-US" sz="1400" b="1" dirty="0">
                  <a:solidFill>
                    <a:schemeClr val="tx1"/>
                  </a:solidFill>
                </a:rPr>
                <a:t>&lt;DURATION&gt;</a:t>
              </a:r>
            </a:p>
          </p:txBody>
        </p:sp>
      </p:grpSp>
      <p:grpSp>
        <p:nvGrpSpPr>
          <p:cNvPr id="8" name="SP Agenda Subsection" hidden="1"/>
          <p:cNvGrpSpPr>
            <a:grpSpLocks/>
          </p:cNvGrpSpPr>
          <p:nvPr userDrawn="1"/>
        </p:nvGrpSpPr>
        <p:grpSpPr>
          <a:xfrm>
            <a:off x="853239" y="3148295"/>
            <a:ext cx="8189135" cy="369332"/>
            <a:chOff x="2265804" y="3155687"/>
            <a:chExt cx="8189134" cy="369332"/>
          </a:xfrm>
        </p:grpSpPr>
        <p:sp>
          <p:nvSpPr>
            <p:cNvPr id="39" name="Textbox"/>
            <p:cNvSpPr txBox="1">
              <a:spLocks/>
            </p:cNvSpPr>
            <p:nvPr userDrawn="1"/>
          </p:nvSpPr>
          <p:spPr>
            <a:xfrm>
              <a:off x="2744123" y="3155687"/>
              <a:ext cx="3366444" cy="369332"/>
            </a:xfrm>
            <a:prstGeom prst="rect">
              <a:avLst/>
            </a:prstGeom>
            <a:noFill/>
          </p:spPr>
          <p:txBody>
            <a:bodyPr wrap="square" rtlCol="0" anchor="ctr">
              <a:normAutofit/>
            </a:bodyPr>
            <a:lstStyle/>
            <a:p>
              <a:pPr defTabSz="9334267">
                <a:tabLst>
                  <a:tab pos="9512062" algn="l"/>
                </a:tabLst>
              </a:pPr>
              <a:r>
                <a:rPr lang="en-US" sz="1400" dirty="0">
                  <a:solidFill>
                    <a:schemeClr val="tx1"/>
                  </a:solidFill>
                </a:rPr>
                <a:t>&lt;TEXT&gt;</a:t>
              </a:r>
            </a:p>
          </p:txBody>
        </p:sp>
        <p:sp>
          <p:nvSpPr>
            <p:cNvPr id="40" name="Textbox"/>
            <p:cNvSpPr txBox="1">
              <a:spLocks/>
            </p:cNvSpPr>
            <p:nvPr userDrawn="1"/>
          </p:nvSpPr>
          <p:spPr>
            <a:xfrm>
              <a:off x="2265804" y="3155687"/>
              <a:ext cx="379556" cy="369332"/>
            </a:xfrm>
            <a:prstGeom prst="rect">
              <a:avLst/>
            </a:prstGeom>
            <a:noFill/>
          </p:spPr>
          <p:txBody>
            <a:bodyPr wrap="none" rtlCol="0" anchor="ctr">
              <a:noAutofit/>
            </a:bodyPr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&lt;N&gt;</a:t>
              </a:r>
            </a:p>
          </p:txBody>
        </p:sp>
        <p:sp>
          <p:nvSpPr>
            <p:cNvPr id="41" name="Textbox"/>
            <p:cNvSpPr txBox="1">
              <a:spLocks/>
            </p:cNvSpPr>
            <p:nvPr userDrawn="1"/>
          </p:nvSpPr>
          <p:spPr>
            <a:xfrm>
              <a:off x="9817944" y="3155687"/>
              <a:ext cx="636994" cy="369332"/>
            </a:xfrm>
            <a:prstGeom prst="rect">
              <a:avLst/>
            </a:prstGeom>
            <a:noFill/>
          </p:spPr>
          <p:txBody>
            <a:bodyPr wrap="none" rtlCol="0" anchor="ctr">
              <a:noAutofit/>
            </a:bodyPr>
            <a:lstStyle/>
            <a:p>
              <a:pPr algn="r"/>
              <a:r>
                <a:rPr lang="en-US" sz="1400" dirty="0">
                  <a:solidFill>
                    <a:schemeClr val="tx1"/>
                  </a:solidFill>
                </a:rPr>
                <a:t>&lt;P&gt;</a:t>
              </a:r>
            </a:p>
          </p:txBody>
        </p:sp>
        <p:sp>
          <p:nvSpPr>
            <p:cNvPr id="42" name="Textbox"/>
            <p:cNvSpPr txBox="1">
              <a:spLocks/>
            </p:cNvSpPr>
            <p:nvPr userDrawn="1"/>
          </p:nvSpPr>
          <p:spPr>
            <a:xfrm>
              <a:off x="7696160" y="3155687"/>
              <a:ext cx="1257061" cy="369332"/>
            </a:xfrm>
            <a:prstGeom prst="rect">
              <a:avLst/>
            </a:prstGeom>
            <a:noFill/>
          </p:spPr>
          <p:txBody>
            <a:bodyPr wrap="none" rtlCol="0" anchor="ctr">
              <a:noAutofit/>
            </a:bodyPr>
            <a:lstStyle/>
            <a:p>
              <a:pPr algn="l"/>
              <a:r>
                <a:rPr lang="en-US" sz="1400" dirty="0">
                  <a:solidFill>
                    <a:schemeClr val="tx1"/>
                  </a:solidFill>
                </a:rPr>
                <a:t>&lt;TIMESLOT&gt;</a:t>
              </a:r>
            </a:p>
          </p:txBody>
        </p:sp>
        <p:sp>
          <p:nvSpPr>
            <p:cNvPr id="43" name="Textbox"/>
            <p:cNvSpPr txBox="1">
              <a:spLocks/>
            </p:cNvSpPr>
            <p:nvPr userDrawn="1"/>
          </p:nvSpPr>
          <p:spPr>
            <a:xfrm>
              <a:off x="6209330" y="3155687"/>
              <a:ext cx="1388067" cy="369332"/>
            </a:xfrm>
            <a:prstGeom prst="rect">
              <a:avLst/>
            </a:prstGeom>
            <a:noFill/>
          </p:spPr>
          <p:txBody>
            <a:bodyPr wrap="none" rtlCol="0" anchor="ctr">
              <a:noAutofit/>
            </a:bodyPr>
            <a:lstStyle/>
            <a:p>
              <a:pPr algn="l"/>
              <a:r>
                <a:rPr lang="en-US" sz="1400" dirty="0">
                  <a:solidFill>
                    <a:schemeClr val="tx1"/>
                  </a:solidFill>
                </a:rPr>
                <a:t>&lt;RESPONSIBLE&gt;</a:t>
              </a:r>
            </a:p>
          </p:txBody>
        </p:sp>
        <p:sp>
          <p:nvSpPr>
            <p:cNvPr id="44" name="Textbox"/>
            <p:cNvSpPr txBox="1">
              <a:spLocks/>
            </p:cNvSpPr>
            <p:nvPr userDrawn="1"/>
          </p:nvSpPr>
          <p:spPr>
            <a:xfrm>
              <a:off x="9043221" y="3155687"/>
              <a:ext cx="684723" cy="369332"/>
            </a:xfrm>
            <a:prstGeom prst="rect">
              <a:avLst/>
            </a:prstGeom>
            <a:noFill/>
          </p:spPr>
          <p:txBody>
            <a:bodyPr wrap="none" rtlCol="0" anchor="ctr">
              <a:noAutofit/>
            </a:bodyPr>
            <a:lstStyle/>
            <a:p>
              <a:pPr algn="l"/>
              <a:r>
                <a:rPr lang="en-US" sz="1400" dirty="0">
                  <a:solidFill>
                    <a:schemeClr val="tx1"/>
                  </a:solidFill>
                </a:rPr>
                <a:t>&lt;DURATION&gt;</a:t>
              </a:r>
            </a:p>
          </p:txBody>
        </p:sp>
      </p:grpSp>
      <p:grpSp>
        <p:nvGrpSpPr>
          <p:cNvPr id="9" name="SP Agenda Subsection Highlight" hidden="1"/>
          <p:cNvGrpSpPr>
            <a:grpSpLocks/>
          </p:cNvGrpSpPr>
          <p:nvPr userDrawn="1"/>
        </p:nvGrpSpPr>
        <p:grpSpPr>
          <a:xfrm>
            <a:off x="853240" y="3679627"/>
            <a:ext cx="8189134" cy="369332"/>
            <a:chOff x="2265804" y="3694411"/>
            <a:chExt cx="8189134" cy="369332"/>
          </a:xfrm>
          <a:solidFill>
            <a:schemeClr val="accent1">
              <a:lumMod val="60000"/>
              <a:lumOff val="40000"/>
            </a:schemeClr>
          </a:solidFill>
        </p:grpSpPr>
        <p:sp>
          <p:nvSpPr>
            <p:cNvPr id="46" name="Textbox"/>
            <p:cNvSpPr txBox="1">
              <a:spLocks/>
            </p:cNvSpPr>
            <p:nvPr userDrawn="1"/>
          </p:nvSpPr>
          <p:spPr>
            <a:xfrm>
              <a:off x="2744123" y="3694411"/>
              <a:ext cx="3366444" cy="369332"/>
            </a:xfrm>
            <a:prstGeom prst="rect">
              <a:avLst/>
            </a:prstGeom>
            <a:noFill/>
          </p:spPr>
          <p:txBody>
            <a:bodyPr wrap="square" rtlCol="0" anchor="ctr">
              <a:normAutofit/>
            </a:bodyPr>
            <a:lstStyle/>
            <a:p>
              <a:pPr defTabSz="9334267">
                <a:tabLst>
                  <a:tab pos="9512062" algn="l"/>
                </a:tabLst>
              </a:pPr>
              <a:r>
                <a:rPr lang="en-US" sz="1400" b="1" dirty="0">
                  <a:solidFill>
                    <a:schemeClr val="tx1"/>
                  </a:solidFill>
                </a:rPr>
                <a:t>&lt;TEXT&gt;</a:t>
              </a:r>
            </a:p>
          </p:txBody>
        </p:sp>
        <p:sp>
          <p:nvSpPr>
            <p:cNvPr id="47" name="Textbox"/>
            <p:cNvSpPr txBox="1">
              <a:spLocks/>
            </p:cNvSpPr>
            <p:nvPr userDrawn="1"/>
          </p:nvSpPr>
          <p:spPr>
            <a:xfrm>
              <a:off x="2265804" y="3694411"/>
              <a:ext cx="379556" cy="369332"/>
            </a:xfrm>
            <a:prstGeom prst="rect">
              <a:avLst/>
            </a:prstGeom>
            <a:noFill/>
          </p:spPr>
          <p:txBody>
            <a:bodyPr wrap="none" rtlCol="0" anchor="ctr">
              <a:noAutofit/>
            </a:bodyPr>
            <a:lstStyle/>
            <a:p>
              <a:pPr algn="ctr"/>
              <a:r>
                <a:rPr lang="en-US" sz="1400" b="1" dirty="0">
                  <a:solidFill>
                    <a:schemeClr val="tx1"/>
                  </a:solidFill>
                </a:rPr>
                <a:t>&lt;N&gt;</a:t>
              </a:r>
            </a:p>
          </p:txBody>
        </p:sp>
        <p:sp>
          <p:nvSpPr>
            <p:cNvPr id="48" name="Textbox"/>
            <p:cNvSpPr txBox="1">
              <a:spLocks/>
            </p:cNvSpPr>
            <p:nvPr userDrawn="1"/>
          </p:nvSpPr>
          <p:spPr>
            <a:xfrm>
              <a:off x="9817944" y="3694411"/>
              <a:ext cx="636994" cy="369332"/>
            </a:xfrm>
            <a:prstGeom prst="rect">
              <a:avLst/>
            </a:prstGeom>
            <a:noFill/>
          </p:spPr>
          <p:txBody>
            <a:bodyPr wrap="none" rtlCol="0" anchor="ctr">
              <a:noAutofit/>
            </a:bodyPr>
            <a:lstStyle/>
            <a:p>
              <a:pPr algn="r"/>
              <a:r>
                <a:rPr lang="en-US" sz="1400" b="1" dirty="0">
                  <a:solidFill>
                    <a:schemeClr val="tx1"/>
                  </a:solidFill>
                </a:rPr>
                <a:t>&lt;P&gt;</a:t>
              </a:r>
            </a:p>
          </p:txBody>
        </p:sp>
        <p:sp>
          <p:nvSpPr>
            <p:cNvPr id="49" name="Textbox"/>
            <p:cNvSpPr txBox="1">
              <a:spLocks/>
            </p:cNvSpPr>
            <p:nvPr userDrawn="1"/>
          </p:nvSpPr>
          <p:spPr>
            <a:xfrm>
              <a:off x="7696160" y="3694411"/>
              <a:ext cx="1257061" cy="369332"/>
            </a:xfrm>
            <a:prstGeom prst="rect">
              <a:avLst/>
            </a:prstGeom>
            <a:noFill/>
          </p:spPr>
          <p:txBody>
            <a:bodyPr wrap="none" rtlCol="0" anchor="ctr">
              <a:noAutofit/>
            </a:bodyPr>
            <a:lstStyle/>
            <a:p>
              <a:pPr algn="l"/>
              <a:r>
                <a:rPr lang="en-US" sz="1400" b="1" dirty="0">
                  <a:solidFill>
                    <a:schemeClr val="tx1"/>
                  </a:solidFill>
                </a:rPr>
                <a:t>&lt;TIMESLOT&gt;</a:t>
              </a:r>
            </a:p>
          </p:txBody>
        </p:sp>
        <p:sp>
          <p:nvSpPr>
            <p:cNvPr id="50" name="Textbox"/>
            <p:cNvSpPr txBox="1">
              <a:spLocks/>
            </p:cNvSpPr>
            <p:nvPr userDrawn="1"/>
          </p:nvSpPr>
          <p:spPr>
            <a:xfrm>
              <a:off x="6209330" y="3694411"/>
              <a:ext cx="1388067" cy="369332"/>
            </a:xfrm>
            <a:prstGeom prst="rect">
              <a:avLst/>
            </a:prstGeom>
            <a:noFill/>
          </p:spPr>
          <p:txBody>
            <a:bodyPr wrap="none" rtlCol="0" anchor="ctr">
              <a:noAutofit/>
            </a:bodyPr>
            <a:lstStyle/>
            <a:p>
              <a:pPr algn="l"/>
              <a:r>
                <a:rPr lang="en-US" sz="1400" b="1" dirty="0">
                  <a:solidFill>
                    <a:schemeClr val="tx1"/>
                  </a:solidFill>
                </a:rPr>
                <a:t>&lt;RESPONSIBLE&gt;</a:t>
              </a:r>
            </a:p>
          </p:txBody>
        </p:sp>
        <p:sp>
          <p:nvSpPr>
            <p:cNvPr id="51" name="Textbox"/>
            <p:cNvSpPr txBox="1">
              <a:spLocks/>
            </p:cNvSpPr>
            <p:nvPr userDrawn="1"/>
          </p:nvSpPr>
          <p:spPr>
            <a:xfrm>
              <a:off x="9043221" y="3694411"/>
              <a:ext cx="684723" cy="369332"/>
            </a:xfrm>
            <a:prstGeom prst="rect">
              <a:avLst/>
            </a:prstGeom>
            <a:noFill/>
          </p:spPr>
          <p:txBody>
            <a:bodyPr wrap="none" rtlCol="0" anchor="ctr">
              <a:noAutofit/>
            </a:bodyPr>
            <a:lstStyle/>
            <a:p>
              <a:pPr algn="l"/>
              <a:r>
                <a:rPr lang="en-US" sz="1400" b="1" dirty="0">
                  <a:solidFill>
                    <a:schemeClr val="tx1"/>
                  </a:solidFill>
                </a:rPr>
                <a:t>&lt;DURATION&gt;</a:t>
              </a:r>
            </a:p>
          </p:txBody>
        </p:sp>
      </p:grpSp>
      <p:sp>
        <p:nvSpPr>
          <p:cNvPr id="2" name="Title">
            <a:extLst>
              <a:ext uri="{FF2B5EF4-FFF2-40B4-BE49-F238E27FC236}">
                <a16:creationId xmlns:a16="http://schemas.microsoft.com/office/drawing/2014/main" id="{AD3FC5EF-E69D-4618-8443-A903DF0604E7}"/>
              </a:ext>
            </a:extLst>
          </p:cNvPr>
          <p:cNvSpPr>
            <a:spLocks noGrp="1"/>
          </p:cNvSpPr>
          <p:nvPr>
            <p:ph type="title" idx="14" hasCustomPrompt="1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8" name="Bar">
            <a:extLst>
              <a:ext uri="{FF2B5EF4-FFF2-40B4-BE49-F238E27FC236}">
                <a16:creationId xmlns:a16="http://schemas.microsoft.com/office/drawing/2014/main" id="{138C5D1F-7025-4361-82C0-442529977361}"/>
              </a:ext>
            </a:extLst>
          </p:cNvPr>
          <p:cNvSpPr/>
          <p:nvPr userDrawn="1"/>
        </p:nvSpPr>
        <p:spPr>
          <a:xfrm>
            <a:off x="385100" y="843885"/>
            <a:ext cx="685711" cy="54864"/>
          </a:xfrm>
          <a:prstGeom prst="rect">
            <a:avLst/>
          </a:prstGeom>
          <a:solidFill>
            <a:srgbClr val="01A9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88421"/>
            <a:endParaRPr lang="en-US" sz="2150" dirty="0">
              <a:solidFill>
                <a:prstClr val="white"/>
              </a:solidFill>
              <a:latin typeface="MetricHPE" panose="020B0503030202060203" pitchFamily="34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2586593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1164">
          <p15:clr>
            <a:srgbClr val="FBAE40"/>
          </p15:clr>
        </p15:guide>
      </p15:sldGuideLst>
    </p:ext>
  </p:extLs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P Divider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" name="SP Agenda Section" hidden="1">
            <a:extLst>
              <a:ext uri="{FF2B5EF4-FFF2-40B4-BE49-F238E27FC236}">
                <a16:creationId xmlns:a16="http://schemas.microsoft.com/office/drawing/2014/main" id="{91D61CFA-1A29-4B89-8F49-1E216E25DD2B}"/>
              </a:ext>
            </a:extLst>
          </p:cNvPr>
          <p:cNvGrpSpPr>
            <a:grpSpLocks/>
          </p:cNvGrpSpPr>
          <p:nvPr userDrawn="1"/>
        </p:nvGrpSpPr>
        <p:grpSpPr>
          <a:xfrm>
            <a:off x="381000" y="4096092"/>
            <a:ext cx="10080000" cy="369332"/>
            <a:chOff x="1797664" y="2085631"/>
            <a:chExt cx="5940745" cy="369332"/>
          </a:xfrm>
        </p:grpSpPr>
        <p:sp>
          <p:nvSpPr>
            <p:cNvPr id="72" name="Textbox">
              <a:extLst>
                <a:ext uri="{FF2B5EF4-FFF2-40B4-BE49-F238E27FC236}">
                  <a16:creationId xmlns:a16="http://schemas.microsoft.com/office/drawing/2014/main" id="{8BF45C0E-D24F-4800-98B2-20E0A3AC8C3F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2140025" y="2085631"/>
              <a:ext cx="5598384" cy="369332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pPr defTabSz="9334267">
                <a:tabLst>
                  <a:tab pos="9512062" algn="l"/>
                </a:tabLst>
              </a:pPr>
              <a:r>
                <a:rPr lang="en-US" sz="3600" b="1" dirty="0">
                  <a:solidFill>
                    <a:schemeClr val="tx1"/>
                  </a:solidFill>
                </a:rPr>
                <a:t>&lt;TEXT&gt;</a:t>
              </a:r>
            </a:p>
          </p:txBody>
        </p:sp>
        <p:sp>
          <p:nvSpPr>
            <p:cNvPr id="73" name="Textbox">
              <a:extLst>
                <a:ext uri="{FF2B5EF4-FFF2-40B4-BE49-F238E27FC236}">
                  <a16:creationId xmlns:a16="http://schemas.microsoft.com/office/drawing/2014/main" id="{B36140C3-09D5-4D3F-906D-270C63E34027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1797664" y="2085631"/>
              <a:ext cx="379556" cy="369332"/>
            </a:xfrm>
            <a:prstGeom prst="rect">
              <a:avLst/>
            </a:prstGeom>
            <a:noFill/>
          </p:spPr>
          <p:txBody>
            <a:bodyPr wrap="none" rtlCol="0" anchor="ctr">
              <a:noAutofit/>
            </a:bodyPr>
            <a:lstStyle/>
            <a:p>
              <a:pPr algn="ctr"/>
              <a:r>
                <a:rPr lang="en-US" sz="3600" b="1" dirty="0">
                  <a:solidFill>
                    <a:schemeClr val="tx1"/>
                  </a:solidFill>
                </a:rPr>
                <a:t>&lt;N&gt;</a:t>
              </a:r>
            </a:p>
          </p:txBody>
        </p:sp>
        <p:sp>
          <p:nvSpPr>
            <p:cNvPr id="74" name="Textbox">
              <a:extLst>
                <a:ext uri="{FF2B5EF4-FFF2-40B4-BE49-F238E27FC236}">
                  <a16:creationId xmlns:a16="http://schemas.microsoft.com/office/drawing/2014/main" id="{871FFF1F-6558-47A3-B57A-1327C25BF06E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6912263" y="2085631"/>
              <a:ext cx="0" cy="0"/>
            </a:xfrm>
            <a:prstGeom prst="rect">
              <a:avLst/>
            </a:prstGeom>
            <a:noFill/>
          </p:spPr>
          <p:txBody>
            <a:bodyPr wrap="none" rtlCol="0" anchor="ctr">
              <a:noAutofit/>
            </a:bodyPr>
            <a:lstStyle/>
            <a:p>
              <a:pPr algn="r"/>
              <a:r>
                <a:rPr lang="en-US" sz="1000" dirty="0">
                  <a:solidFill>
                    <a:schemeClr val="bg1"/>
                  </a:solidFill>
                </a:rPr>
                <a:t>&lt;P&gt;</a:t>
              </a:r>
            </a:p>
          </p:txBody>
        </p:sp>
        <p:sp>
          <p:nvSpPr>
            <p:cNvPr id="75" name="Textbox">
              <a:extLst>
                <a:ext uri="{FF2B5EF4-FFF2-40B4-BE49-F238E27FC236}">
                  <a16:creationId xmlns:a16="http://schemas.microsoft.com/office/drawing/2014/main" id="{98FFC8B2-AAEA-4B46-BACD-C8587958201A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6912263" y="2085631"/>
              <a:ext cx="0" cy="0"/>
            </a:xfrm>
            <a:prstGeom prst="rect">
              <a:avLst/>
            </a:prstGeom>
            <a:noFill/>
          </p:spPr>
          <p:txBody>
            <a:bodyPr wrap="none" rtlCol="0" anchor="ctr">
              <a:noAutofit/>
            </a:bodyPr>
            <a:lstStyle/>
            <a:p>
              <a:pPr algn="l"/>
              <a:r>
                <a:rPr lang="en-US" sz="1000" dirty="0">
                  <a:solidFill>
                    <a:schemeClr val="bg1"/>
                  </a:solidFill>
                </a:rPr>
                <a:t>&lt;TIMESLOT&gt;</a:t>
              </a:r>
            </a:p>
          </p:txBody>
        </p:sp>
        <p:sp>
          <p:nvSpPr>
            <p:cNvPr id="76" name="Textbox">
              <a:extLst>
                <a:ext uri="{FF2B5EF4-FFF2-40B4-BE49-F238E27FC236}">
                  <a16:creationId xmlns:a16="http://schemas.microsoft.com/office/drawing/2014/main" id="{0E8F7A35-E5F6-48B1-BC2B-4D8D2886AA71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6912263" y="2085631"/>
              <a:ext cx="0" cy="0"/>
            </a:xfrm>
            <a:prstGeom prst="rect">
              <a:avLst/>
            </a:prstGeom>
            <a:noFill/>
          </p:spPr>
          <p:txBody>
            <a:bodyPr wrap="none" rtlCol="0" anchor="ctr">
              <a:noAutofit/>
            </a:bodyPr>
            <a:lstStyle/>
            <a:p>
              <a:pPr algn="l"/>
              <a:r>
                <a:rPr lang="en-US" sz="1000" dirty="0">
                  <a:solidFill>
                    <a:schemeClr val="bg1"/>
                  </a:solidFill>
                </a:rPr>
                <a:t>&lt;RESPONSIBLE&gt;</a:t>
              </a:r>
            </a:p>
          </p:txBody>
        </p:sp>
        <p:sp>
          <p:nvSpPr>
            <p:cNvPr id="77" name="Textbox">
              <a:extLst>
                <a:ext uri="{FF2B5EF4-FFF2-40B4-BE49-F238E27FC236}">
                  <a16:creationId xmlns:a16="http://schemas.microsoft.com/office/drawing/2014/main" id="{D42D33A2-C40A-44B6-BE0C-4D7653C496BC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6912263" y="2085631"/>
              <a:ext cx="0" cy="0"/>
            </a:xfrm>
            <a:prstGeom prst="rect">
              <a:avLst/>
            </a:prstGeom>
            <a:noFill/>
          </p:spPr>
          <p:txBody>
            <a:bodyPr wrap="none" rtlCol="0" anchor="ctr">
              <a:noAutofit/>
            </a:bodyPr>
            <a:lstStyle/>
            <a:p>
              <a:pPr algn="l"/>
              <a:r>
                <a:rPr lang="en-US" sz="1000" dirty="0">
                  <a:solidFill>
                    <a:schemeClr val="bg1"/>
                  </a:solidFill>
                </a:rPr>
                <a:t>&lt;DURATION&gt;</a:t>
              </a:r>
            </a:p>
          </p:txBody>
        </p:sp>
      </p:grpSp>
      <p:sp>
        <p:nvSpPr>
          <p:cNvPr id="31" name="SP Agenda Notice" hidden="1"/>
          <p:cNvSpPr>
            <a:spLocks noGrp="1"/>
          </p:cNvSpPr>
          <p:nvPr>
            <p:ph sz="quarter" idx="13" hasCustomPrompt="1"/>
          </p:nvPr>
        </p:nvSpPr>
        <p:spPr>
          <a:xfrm>
            <a:off x="12344400" y="48315"/>
            <a:ext cx="3103200" cy="0"/>
          </a:xfrm>
          <a:prstGeom prst="rect">
            <a:avLst/>
          </a:prstGeom>
          <a:solidFill>
            <a:schemeClr val="accent2"/>
          </a:solidFill>
        </p:spPr>
        <p:txBody>
          <a:bodyPr>
            <a:noAutofit/>
          </a:bodyPr>
          <a:lstStyle>
            <a:lvl1pPr marL="0" indent="0">
              <a:buFontTx/>
              <a:buNone/>
              <a:defRPr sz="800" b="0" i="0" baseline="0">
                <a:solidFill>
                  <a:schemeClr val="tx1"/>
                </a:solidFill>
              </a:defRPr>
            </a:lvl1pPr>
            <a:lvl2pPr marL="172641" marR="0" indent="-171450" algn="l" defTabSz="68459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800" baseline="0">
                <a:solidFill>
                  <a:schemeClr val="tx1"/>
                </a:solidFill>
              </a:defRPr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noProof="0" dirty="0"/>
              <a:t>This is the </a:t>
            </a:r>
            <a:r>
              <a:rPr lang="en-US" noProof="0" dirty="0" err="1"/>
              <a:t>SlideProof</a:t>
            </a:r>
            <a:r>
              <a:rPr lang="en-US" noProof="0" dirty="0"/>
              <a:t> Agenda Layout</a:t>
            </a:r>
          </a:p>
          <a:p>
            <a:pPr lvl="0"/>
            <a:r>
              <a:rPr lang="en-US" noProof="0" dirty="0"/>
              <a:t>http://www.veodin.com/slideproof/manual/agenda/</a:t>
            </a:r>
          </a:p>
          <a:p>
            <a:pPr lvl="0"/>
            <a:r>
              <a:rPr lang="en-US" noProof="0" dirty="0"/>
              <a:t>Use the Selection Pane (Alt+F10) to make the hidden shapes of the Agenda visible. Make sure you group them again after editing and rename them with </a:t>
            </a:r>
            <a:r>
              <a:rPr lang="en-US" noProof="0" dirty="0" err="1"/>
              <a:t>SlideProof</a:t>
            </a:r>
            <a:r>
              <a:rPr lang="en-US" noProof="0" dirty="0"/>
              <a:t> &gt; Agenda &gt; Rename Agenda Groups</a:t>
            </a:r>
          </a:p>
          <a:p>
            <a:pPr lvl="0"/>
            <a:r>
              <a:rPr lang="en-US" noProof="0" dirty="0"/>
              <a:t>Expected group names are:</a:t>
            </a:r>
          </a:p>
          <a:p>
            <a:pPr lvl="1"/>
            <a:endParaRPr lang="en-US" noProof="0" dirty="0"/>
          </a:p>
          <a:p>
            <a:pPr lvl="1"/>
            <a:r>
              <a:rPr lang="en-US" noProof="0" dirty="0"/>
              <a:t>SP Agenda Section - Mandatory</a:t>
            </a:r>
          </a:p>
          <a:p>
            <a:pPr lvl="1"/>
            <a:r>
              <a:rPr lang="en-US" noProof="0" dirty="0"/>
              <a:t>SP Agenda Section Highlight - Highlight the current section</a:t>
            </a:r>
          </a:p>
          <a:p>
            <a:pPr lvl="1"/>
            <a:r>
              <a:rPr lang="en-US" noProof="0" dirty="0"/>
              <a:t>SP Agenda Subsection - Mandatory if showing subsections</a:t>
            </a:r>
          </a:p>
          <a:p>
            <a:pPr lvl="1"/>
            <a:r>
              <a:rPr lang="en-US" noProof="0" dirty="0"/>
              <a:t>SP Agenda Subsection Highlight - Highlight the current subsection</a:t>
            </a:r>
          </a:p>
          <a:p>
            <a:pPr lvl="0"/>
            <a:r>
              <a:rPr lang="en-US" noProof="0" dirty="0"/>
              <a:t>Any shapes or images inside the groups will appear on the agenda pages. This notice (SP Agenda Notice) will not appear on the agenda pages.</a:t>
            </a:r>
          </a:p>
          <a:p>
            <a:pPr lvl="0"/>
            <a:r>
              <a:rPr lang="en-US" noProof="0" dirty="0"/>
              <a:t>Valid text placeholders are:</a:t>
            </a:r>
          </a:p>
          <a:p>
            <a:pPr lvl="1"/>
            <a:endParaRPr lang="en-US" noProof="0" dirty="0"/>
          </a:p>
          <a:p>
            <a:pPr lvl="1"/>
            <a:r>
              <a:rPr lang="en-US" noProof="0" dirty="0"/>
              <a:t>Section number:</a:t>
            </a:r>
          </a:p>
          <a:p>
            <a:pPr lvl="1"/>
            <a:r>
              <a:rPr lang="en-US" noProof="0" dirty="0"/>
              <a:t>&lt;N&gt; for Arabic number 1, 2, 3</a:t>
            </a:r>
          </a:p>
          <a:p>
            <a:pPr lvl="1"/>
            <a:r>
              <a:rPr lang="en-US" noProof="0" dirty="0"/>
              <a:t>&lt;R&gt; for Roman numeral I, II, III</a:t>
            </a:r>
          </a:p>
          <a:p>
            <a:pPr lvl="1"/>
            <a:r>
              <a:rPr lang="en-US" noProof="0" dirty="0"/>
              <a:t>&lt;RL&gt; for lower-case Roman numeral </a:t>
            </a:r>
            <a:r>
              <a:rPr lang="en-US" noProof="0" dirty="0" err="1"/>
              <a:t>i</a:t>
            </a:r>
            <a:r>
              <a:rPr lang="en-US" noProof="0" dirty="0"/>
              <a:t>, ii, iii</a:t>
            </a:r>
          </a:p>
          <a:p>
            <a:pPr lvl="1"/>
            <a:r>
              <a:rPr lang="en-US" noProof="0" dirty="0"/>
              <a:t>&lt;A&gt; for alphabetic character A, B, C</a:t>
            </a:r>
          </a:p>
          <a:p>
            <a:pPr lvl="1"/>
            <a:r>
              <a:rPr lang="en-US" noProof="0" dirty="0"/>
              <a:t>&lt;AL&gt; for lower-case Alphabetic character</a:t>
            </a:r>
          </a:p>
          <a:p>
            <a:pPr lvl="1"/>
            <a:r>
              <a:rPr lang="en-US" noProof="0" dirty="0"/>
              <a:t>&lt;TEXT&gt;</a:t>
            </a:r>
          </a:p>
          <a:p>
            <a:pPr lvl="1"/>
            <a:r>
              <a:rPr lang="en-US" noProof="0" dirty="0"/>
              <a:t>&lt;RESPONSIBLE&gt;</a:t>
            </a:r>
          </a:p>
          <a:p>
            <a:pPr lvl="1"/>
            <a:r>
              <a:rPr lang="en-US" noProof="0" dirty="0"/>
              <a:t>&lt;TIMESLOT&gt;</a:t>
            </a:r>
          </a:p>
          <a:p>
            <a:pPr lvl="1"/>
            <a:r>
              <a:rPr lang="en-US" noProof="0" dirty="0"/>
              <a:t>&lt;DURATION&gt; for duration</a:t>
            </a:r>
          </a:p>
          <a:p>
            <a:pPr lvl="1"/>
            <a:r>
              <a:rPr lang="en-US" noProof="0" dirty="0"/>
              <a:t>&lt;P&gt; for page number</a:t>
            </a:r>
          </a:p>
          <a:p>
            <a:pPr lvl="0"/>
            <a:r>
              <a:rPr lang="en-US" noProof="0" dirty="0"/>
              <a:t>If you want the agenda to be vertically centered on each Agenda slide, rename this layout to:</a:t>
            </a:r>
          </a:p>
          <a:p>
            <a:pPr lvl="1"/>
            <a:endParaRPr lang="en-US" noProof="0" dirty="0"/>
          </a:p>
          <a:p>
            <a:pPr lvl="1"/>
            <a:r>
              <a:rPr lang="en-US" noProof="0" dirty="0"/>
              <a:t>SP Agenda Vertical</a:t>
            </a:r>
          </a:p>
        </p:txBody>
      </p:sp>
      <p:grpSp>
        <p:nvGrpSpPr>
          <p:cNvPr id="78" name="SP Agenda Subsection" hidden="1">
            <a:extLst>
              <a:ext uri="{FF2B5EF4-FFF2-40B4-BE49-F238E27FC236}">
                <a16:creationId xmlns:a16="http://schemas.microsoft.com/office/drawing/2014/main" id="{3CDEAECC-3C3D-40DC-8048-05157150AD6E}"/>
              </a:ext>
            </a:extLst>
          </p:cNvPr>
          <p:cNvGrpSpPr>
            <a:grpSpLocks/>
          </p:cNvGrpSpPr>
          <p:nvPr userDrawn="1"/>
        </p:nvGrpSpPr>
        <p:grpSpPr>
          <a:xfrm>
            <a:off x="381000" y="4096092"/>
            <a:ext cx="10080000" cy="369332"/>
            <a:chOff x="1797664" y="2085631"/>
            <a:chExt cx="5940745" cy="369332"/>
          </a:xfrm>
        </p:grpSpPr>
        <p:sp>
          <p:nvSpPr>
            <p:cNvPr id="79" name="Textbox">
              <a:extLst>
                <a:ext uri="{FF2B5EF4-FFF2-40B4-BE49-F238E27FC236}">
                  <a16:creationId xmlns:a16="http://schemas.microsoft.com/office/drawing/2014/main" id="{584D4FFB-892A-49C8-973F-893B258E19BF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2140025" y="2085631"/>
              <a:ext cx="5598384" cy="369332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pPr defTabSz="9334267">
                <a:tabLst>
                  <a:tab pos="9512062" algn="l"/>
                </a:tabLst>
              </a:pPr>
              <a:r>
                <a:rPr lang="en-US" sz="3600" b="1" dirty="0">
                  <a:solidFill>
                    <a:schemeClr val="tx1"/>
                  </a:solidFill>
                </a:rPr>
                <a:t>&lt;TEXT&gt;</a:t>
              </a:r>
            </a:p>
          </p:txBody>
        </p:sp>
        <p:sp>
          <p:nvSpPr>
            <p:cNvPr id="80" name="Textbox">
              <a:extLst>
                <a:ext uri="{FF2B5EF4-FFF2-40B4-BE49-F238E27FC236}">
                  <a16:creationId xmlns:a16="http://schemas.microsoft.com/office/drawing/2014/main" id="{BB144044-4B4E-495D-8D8D-9D01BCCA9A24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1797664" y="2085631"/>
              <a:ext cx="379556" cy="369332"/>
            </a:xfrm>
            <a:prstGeom prst="rect">
              <a:avLst/>
            </a:prstGeom>
            <a:noFill/>
          </p:spPr>
          <p:txBody>
            <a:bodyPr wrap="none" rtlCol="0" anchor="ctr">
              <a:noAutofit/>
            </a:bodyPr>
            <a:lstStyle/>
            <a:p>
              <a:pPr algn="ctr"/>
              <a:r>
                <a:rPr lang="en-US" sz="3600" b="1" dirty="0">
                  <a:solidFill>
                    <a:schemeClr val="tx1"/>
                  </a:solidFill>
                </a:rPr>
                <a:t>&lt;N&gt;</a:t>
              </a:r>
            </a:p>
          </p:txBody>
        </p:sp>
        <p:sp>
          <p:nvSpPr>
            <p:cNvPr id="81" name="Textbox">
              <a:extLst>
                <a:ext uri="{FF2B5EF4-FFF2-40B4-BE49-F238E27FC236}">
                  <a16:creationId xmlns:a16="http://schemas.microsoft.com/office/drawing/2014/main" id="{72849E41-8C22-4F28-A058-02BC25DF49BB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6912263" y="2086339"/>
              <a:ext cx="0" cy="0"/>
            </a:xfrm>
            <a:prstGeom prst="rect">
              <a:avLst/>
            </a:prstGeom>
            <a:noFill/>
          </p:spPr>
          <p:txBody>
            <a:bodyPr wrap="none" rtlCol="0" anchor="ctr">
              <a:noAutofit/>
            </a:bodyPr>
            <a:lstStyle/>
            <a:p>
              <a:pPr algn="r"/>
              <a:r>
                <a:rPr lang="en-US" sz="1000" b="1" dirty="0">
                  <a:solidFill>
                    <a:schemeClr val="bg1"/>
                  </a:solidFill>
                </a:rPr>
                <a:t>&lt;P&gt;</a:t>
              </a:r>
            </a:p>
          </p:txBody>
        </p:sp>
        <p:sp>
          <p:nvSpPr>
            <p:cNvPr id="82" name="Textbox">
              <a:extLst>
                <a:ext uri="{FF2B5EF4-FFF2-40B4-BE49-F238E27FC236}">
                  <a16:creationId xmlns:a16="http://schemas.microsoft.com/office/drawing/2014/main" id="{CA1BEB0B-B88B-4782-BF66-3BC90122CA1F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6912263" y="2086339"/>
              <a:ext cx="0" cy="0"/>
            </a:xfrm>
            <a:prstGeom prst="rect">
              <a:avLst/>
            </a:prstGeom>
            <a:noFill/>
          </p:spPr>
          <p:txBody>
            <a:bodyPr wrap="none" rtlCol="0" anchor="ctr">
              <a:noAutofit/>
            </a:bodyPr>
            <a:lstStyle/>
            <a:p>
              <a:pPr algn="l"/>
              <a:r>
                <a:rPr lang="en-US" sz="1000" b="1" dirty="0">
                  <a:solidFill>
                    <a:schemeClr val="bg1"/>
                  </a:solidFill>
                </a:rPr>
                <a:t>&lt;TIMESLOT&gt;</a:t>
              </a:r>
            </a:p>
          </p:txBody>
        </p:sp>
        <p:sp>
          <p:nvSpPr>
            <p:cNvPr id="83" name="Textbox">
              <a:extLst>
                <a:ext uri="{FF2B5EF4-FFF2-40B4-BE49-F238E27FC236}">
                  <a16:creationId xmlns:a16="http://schemas.microsoft.com/office/drawing/2014/main" id="{2488CE60-C0C7-4375-8E28-316DE55D3DE1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6912263" y="2086339"/>
              <a:ext cx="0" cy="0"/>
            </a:xfrm>
            <a:prstGeom prst="rect">
              <a:avLst/>
            </a:prstGeom>
            <a:noFill/>
          </p:spPr>
          <p:txBody>
            <a:bodyPr wrap="none" rtlCol="0" anchor="ctr">
              <a:noAutofit/>
            </a:bodyPr>
            <a:lstStyle/>
            <a:p>
              <a:pPr algn="l"/>
              <a:r>
                <a:rPr lang="en-US" sz="1000" b="1" dirty="0">
                  <a:solidFill>
                    <a:schemeClr val="bg1"/>
                  </a:solidFill>
                </a:rPr>
                <a:t>&lt;RESPONSIBLE&gt;</a:t>
              </a:r>
            </a:p>
          </p:txBody>
        </p:sp>
        <p:sp>
          <p:nvSpPr>
            <p:cNvPr id="84" name="Textbox">
              <a:extLst>
                <a:ext uri="{FF2B5EF4-FFF2-40B4-BE49-F238E27FC236}">
                  <a16:creationId xmlns:a16="http://schemas.microsoft.com/office/drawing/2014/main" id="{FDCF7982-797D-46DB-BA8C-F96B93FBBFAF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6912263" y="2086339"/>
              <a:ext cx="0" cy="0"/>
            </a:xfrm>
            <a:prstGeom prst="rect">
              <a:avLst/>
            </a:prstGeom>
            <a:noFill/>
          </p:spPr>
          <p:txBody>
            <a:bodyPr wrap="none" rtlCol="0" anchor="ctr">
              <a:noAutofit/>
            </a:bodyPr>
            <a:lstStyle/>
            <a:p>
              <a:pPr algn="l"/>
              <a:r>
                <a:rPr lang="en-US" sz="1000" b="1" dirty="0">
                  <a:solidFill>
                    <a:schemeClr val="bg1"/>
                  </a:solidFill>
                </a:rPr>
                <a:t>&lt;DURATION&gt;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73170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1164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8" Type="http://schemas.openxmlformats.org/officeDocument/2006/relationships/slideLayout" Target="../slideLayouts/slideLayout8.xml"/><Relationship Id="rId51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62.xml"/><Relationship Id="rId18" Type="http://schemas.openxmlformats.org/officeDocument/2006/relationships/slideLayout" Target="../slideLayouts/slideLayout67.xml"/><Relationship Id="rId26" Type="http://schemas.openxmlformats.org/officeDocument/2006/relationships/slideLayout" Target="../slideLayouts/slideLayout75.xml"/><Relationship Id="rId39" Type="http://schemas.openxmlformats.org/officeDocument/2006/relationships/slideLayout" Target="../slideLayouts/slideLayout88.xml"/><Relationship Id="rId21" Type="http://schemas.openxmlformats.org/officeDocument/2006/relationships/slideLayout" Target="../slideLayouts/slideLayout70.xml"/><Relationship Id="rId34" Type="http://schemas.openxmlformats.org/officeDocument/2006/relationships/slideLayout" Target="../slideLayouts/slideLayout83.xml"/><Relationship Id="rId42" Type="http://schemas.openxmlformats.org/officeDocument/2006/relationships/slideLayout" Target="../slideLayouts/slideLayout91.xml"/><Relationship Id="rId47" Type="http://schemas.openxmlformats.org/officeDocument/2006/relationships/slideLayout" Target="../slideLayouts/slideLayout96.xml"/><Relationship Id="rId50" Type="http://schemas.openxmlformats.org/officeDocument/2006/relationships/image" Target="../media/image1.png"/><Relationship Id="rId7" Type="http://schemas.openxmlformats.org/officeDocument/2006/relationships/slideLayout" Target="../slideLayouts/slideLayout56.xml"/><Relationship Id="rId2" Type="http://schemas.openxmlformats.org/officeDocument/2006/relationships/slideLayout" Target="../slideLayouts/slideLayout51.xml"/><Relationship Id="rId16" Type="http://schemas.openxmlformats.org/officeDocument/2006/relationships/slideLayout" Target="../slideLayouts/slideLayout65.xml"/><Relationship Id="rId29" Type="http://schemas.openxmlformats.org/officeDocument/2006/relationships/slideLayout" Target="../slideLayouts/slideLayout78.xml"/><Relationship Id="rId11" Type="http://schemas.openxmlformats.org/officeDocument/2006/relationships/slideLayout" Target="../slideLayouts/slideLayout60.xml"/><Relationship Id="rId24" Type="http://schemas.openxmlformats.org/officeDocument/2006/relationships/slideLayout" Target="../slideLayouts/slideLayout73.xml"/><Relationship Id="rId32" Type="http://schemas.openxmlformats.org/officeDocument/2006/relationships/slideLayout" Target="../slideLayouts/slideLayout81.xml"/><Relationship Id="rId37" Type="http://schemas.openxmlformats.org/officeDocument/2006/relationships/slideLayout" Target="../slideLayouts/slideLayout86.xml"/><Relationship Id="rId40" Type="http://schemas.openxmlformats.org/officeDocument/2006/relationships/slideLayout" Target="../slideLayouts/slideLayout89.xml"/><Relationship Id="rId45" Type="http://schemas.openxmlformats.org/officeDocument/2006/relationships/slideLayout" Target="../slideLayouts/slideLayout94.xml"/><Relationship Id="rId5" Type="http://schemas.openxmlformats.org/officeDocument/2006/relationships/slideLayout" Target="../slideLayouts/slideLayout54.xml"/><Relationship Id="rId15" Type="http://schemas.openxmlformats.org/officeDocument/2006/relationships/slideLayout" Target="../slideLayouts/slideLayout64.xml"/><Relationship Id="rId23" Type="http://schemas.openxmlformats.org/officeDocument/2006/relationships/slideLayout" Target="../slideLayouts/slideLayout72.xml"/><Relationship Id="rId28" Type="http://schemas.openxmlformats.org/officeDocument/2006/relationships/slideLayout" Target="../slideLayouts/slideLayout77.xml"/><Relationship Id="rId36" Type="http://schemas.openxmlformats.org/officeDocument/2006/relationships/slideLayout" Target="../slideLayouts/slideLayout85.xml"/><Relationship Id="rId49" Type="http://schemas.openxmlformats.org/officeDocument/2006/relationships/theme" Target="../theme/theme2.xml"/><Relationship Id="rId10" Type="http://schemas.openxmlformats.org/officeDocument/2006/relationships/slideLayout" Target="../slideLayouts/slideLayout59.xml"/><Relationship Id="rId19" Type="http://schemas.openxmlformats.org/officeDocument/2006/relationships/slideLayout" Target="../slideLayouts/slideLayout68.xml"/><Relationship Id="rId31" Type="http://schemas.openxmlformats.org/officeDocument/2006/relationships/slideLayout" Target="../slideLayouts/slideLayout80.xml"/><Relationship Id="rId44" Type="http://schemas.openxmlformats.org/officeDocument/2006/relationships/slideLayout" Target="../slideLayouts/slideLayout93.xml"/><Relationship Id="rId4" Type="http://schemas.openxmlformats.org/officeDocument/2006/relationships/slideLayout" Target="../slideLayouts/slideLayout53.xml"/><Relationship Id="rId9" Type="http://schemas.openxmlformats.org/officeDocument/2006/relationships/slideLayout" Target="../slideLayouts/slideLayout58.xml"/><Relationship Id="rId14" Type="http://schemas.openxmlformats.org/officeDocument/2006/relationships/slideLayout" Target="../slideLayouts/slideLayout63.xml"/><Relationship Id="rId22" Type="http://schemas.openxmlformats.org/officeDocument/2006/relationships/slideLayout" Target="../slideLayouts/slideLayout71.xml"/><Relationship Id="rId27" Type="http://schemas.openxmlformats.org/officeDocument/2006/relationships/slideLayout" Target="../slideLayouts/slideLayout76.xml"/><Relationship Id="rId30" Type="http://schemas.openxmlformats.org/officeDocument/2006/relationships/slideLayout" Target="../slideLayouts/slideLayout79.xml"/><Relationship Id="rId35" Type="http://schemas.openxmlformats.org/officeDocument/2006/relationships/slideLayout" Target="../slideLayouts/slideLayout84.xml"/><Relationship Id="rId43" Type="http://schemas.openxmlformats.org/officeDocument/2006/relationships/slideLayout" Target="../slideLayouts/slideLayout92.xml"/><Relationship Id="rId48" Type="http://schemas.openxmlformats.org/officeDocument/2006/relationships/slideLayout" Target="../slideLayouts/slideLayout97.xml"/><Relationship Id="rId8" Type="http://schemas.openxmlformats.org/officeDocument/2006/relationships/slideLayout" Target="../slideLayouts/slideLayout57.xml"/><Relationship Id="rId3" Type="http://schemas.openxmlformats.org/officeDocument/2006/relationships/slideLayout" Target="../slideLayouts/slideLayout52.xml"/><Relationship Id="rId12" Type="http://schemas.openxmlformats.org/officeDocument/2006/relationships/slideLayout" Target="../slideLayouts/slideLayout61.xml"/><Relationship Id="rId17" Type="http://schemas.openxmlformats.org/officeDocument/2006/relationships/slideLayout" Target="../slideLayouts/slideLayout66.xml"/><Relationship Id="rId25" Type="http://schemas.openxmlformats.org/officeDocument/2006/relationships/slideLayout" Target="../slideLayouts/slideLayout74.xml"/><Relationship Id="rId33" Type="http://schemas.openxmlformats.org/officeDocument/2006/relationships/slideLayout" Target="../slideLayouts/slideLayout82.xml"/><Relationship Id="rId38" Type="http://schemas.openxmlformats.org/officeDocument/2006/relationships/slideLayout" Target="../slideLayouts/slideLayout87.xml"/><Relationship Id="rId46" Type="http://schemas.openxmlformats.org/officeDocument/2006/relationships/slideLayout" Target="../slideLayouts/slideLayout95.xml"/><Relationship Id="rId20" Type="http://schemas.openxmlformats.org/officeDocument/2006/relationships/slideLayout" Target="../slideLayouts/slideLayout69.xml"/><Relationship Id="rId41" Type="http://schemas.openxmlformats.org/officeDocument/2006/relationships/slideLayout" Target="../slideLayouts/slideLayout90.xml"/><Relationship Id="rId1" Type="http://schemas.openxmlformats.org/officeDocument/2006/relationships/slideLayout" Target="../slideLayouts/slideLayout50.xml"/><Relationship Id="rId6" Type="http://schemas.openxmlformats.org/officeDocument/2006/relationships/slideLayout" Target="../slideLayouts/slideLayout5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">
            <a:extLst>
              <a:ext uri="{FF2B5EF4-FFF2-40B4-BE49-F238E27FC236}">
                <a16:creationId xmlns:a16="http://schemas.microsoft.com/office/drawing/2014/main" id="{F759ED98-483C-42F4-AA52-F2F6388775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02856" y="6301811"/>
            <a:ext cx="6843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205699" indent="-205699" algn="l">
              <a:lnSpc>
                <a:spcPct val="90000"/>
              </a:lnSpc>
              <a:buSzPct val="120000"/>
              <a:buFontTx/>
              <a:buBlip>
                <a:blip r:embed="rId51"/>
              </a:buBlip>
              <a:defRPr sz="2000" kern="1200" cap="all" normalizeH="0" baseline="10000">
                <a:solidFill>
                  <a:schemeClr val="tx1"/>
                </a:solidFill>
                <a:latin typeface="+mn-lt"/>
              </a:defRPr>
            </a:lvl1pPr>
          </a:lstStyle>
          <a:p>
            <a:pPr defTabSz="1088421"/>
            <a:fld id="{104FC826-72BB-4AF1-BA01-A94F7396A7DC}" type="slidenum">
              <a:rPr lang="en-US" smtClean="0"/>
              <a:pPr defTabSz="1088421"/>
              <a:t>‹#›</a:t>
            </a:fld>
            <a:endParaRPr lang="en-US" dirty="0"/>
          </a:p>
        </p:txBody>
      </p:sp>
      <p:sp>
        <p:nvSpPr>
          <p:cNvPr id="8" name="Footer Placeholder">
            <a:extLst>
              <a:ext uri="{FF2B5EF4-FFF2-40B4-BE49-F238E27FC236}">
                <a16:creationId xmlns:a16="http://schemas.microsoft.com/office/drawing/2014/main" id="{58400D4D-D383-483A-A797-47C73BC110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721696" y="6129337"/>
            <a:ext cx="7481160" cy="411581"/>
          </a:xfrm>
          <a:prstGeom prst="rect">
            <a:avLst/>
          </a:prstGeom>
        </p:spPr>
        <p:txBody>
          <a:bodyPr vert="horz" lIns="90000" tIns="0" rIns="90000" bIns="0" rtlCol="0" anchor="b"/>
          <a:lstStyle>
            <a:lvl1pPr algn="r">
              <a:lnSpc>
                <a:spcPct val="90000"/>
              </a:lnSpc>
              <a:defRPr sz="1200" cap="none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HPE Internal Use Only</a:t>
            </a:r>
            <a:endParaRPr lang="en-US" dirty="0"/>
          </a:p>
        </p:txBody>
      </p:sp>
      <p:sp>
        <p:nvSpPr>
          <p:cNvPr id="17" name="Element">
            <a:extLst>
              <a:ext uri="{FF2B5EF4-FFF2-40B4-BE49-F238E27FC236}">
                <a16:creationId xmlns:a16="http://schemas.microsoft.com/office/drawing/2014/main" id="{C38F67B8-84E4-471A-83C2-5829945DB925}"/>
              </a:ext>
            </a:extLst>
          </p:cNvPr>
          <p:cNvSpPr>
            <a:spLocks noChangeAspect="1"/>
          </p:cNvSpPr>
          <p:nvPr/>
        </p:nvSpPr>
        <p:spPr>
          <a:xfrm>
            <a:off x="381000" y="6246577"/>
            <a:ext cx="951511" cy="272927"/>
          </a:xfrm>
          <a:custGeom>
            <a:avLst/>
            <a:gdLst>
              <a:gd name="connsiteX0" fmla="*/ 0 w 951511"/>
              <a:gd name="connsiteY0" fmla="*/ 0 h 272927"/>
              <a:gd name="connsiteX1" fmla="*/ 0 w 951511"/>
              <a:gd name="connsiteY1" fmla="*/ 272927 h 272927"/>
              <a:gd name="connsiteX2" fmla="*/ 0 w 951511"/>
              <a:gd name="connsiteY2" fmla="*/ 272927 h 272927"/>
              <a:gd name="connsiteX3" fmla="*/ 951511 w 951511"/>
              <a:gd name="connsiteY3" fmla="*/ 272927 h 272927"/>
              <a:gd name="connsiteX4" fmla="*/ 951511 w 951511"/>
              <a:gd name="connsiteY4" fmla="*/ 0 h 272927"/>
              <a:gd name="connsiteX5" fmla="*/ 0 w 951511"/>
              <a:gd name="connsiteY5" fmla="*/ 0 h 272927"/>
              <a:gd name="connsiteX6" fmla="*/ 891783 w 951511"/>
              <a:gd name="connsiteY6" fmla="*/ 214028 h 272927"/>
              <a:gd name="connsiteX7" fmla="*/ 59729 w 951511"/>
              <a:gd name="connsiteY7" fmla="*/ 214028 h 272927"/>
              <a:gd name="connsiteX8" fmla="*/ 59729 w 951511"/>
              <a:gd name="connsiteY8" fmla="*/ 59729 h 272927"/>
              <a:gd name="connsiteX9" fmla="*/ 892612 w 951511"/>
              <a:gd name="connsiteY9" fmla="*/ 59729 h 272927"/>
              <a:gd name="connsiteX10" fmla="*/ 892612 w 951511"/>
              <a:gd name="connsiteY10" fmla="*/ 214028 h 2729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51511" h="272927">
                <a:moveTo>
                  <a:pt x="0" y="0"/>
                </a:moveTo>
                <a:lnTo>
                  <a:pt x="0" y="272927"/>
                </a:lnTo>
                <a:lnTo>
                  <a:pt x="0" y="272927"/>
                </a:lnTo>
                <a:lnTo>
                  <a:pt x="951511" y="272927"/>
                </a:lnTo>
                <a:lnTo>
                  <a:pt x="951511" y="0"/>
                </a:lnTo>
                <a:lnTo>
                  <a:pt x="0" y="0"/>
                </a:lnTo>
                <a:close/>
                <a:moveTo>
                  <a:pt x="891783" y="214028"/>
                </a:moveTo>
                <a:lnTo>
                  <a:pt x="59729" y="214028"/>
                </a:lnTo>
                <a:lnTo>
                  <a:pt x="59729" y="59729"/>
                </a:lnTo>
                <a:lnTo>
                  <a:pt x="892612" y="59729"/>
                </a:lnTo>
                <a:lnTo>
                  <a:pt x="892612" y="214028"/>
                </a:lnTo>
                <a:close/>
              </a:path>
            </a:pathLst>
          </a:custGeom>
          <a:solidFill>
            <a:srgbClr val="01A982"/>
          </a:solidFill>
          <a:ln w="828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3" name="Text Placeholder"/>
          <p:cNvSpPr>
            <a:spLocks noGrp="1"/>
          </p:cNvSpPr>
          <p:nvPr>
            <p:ph type="body" idx="1"/>
          </p:nvPr>
        </p:nvSpPr>
        <p:spPr>
          <a:xfrm>
            <a:off x="285909" y="998682"/>
            <a:ext cx="11498104" cy="4571999"/>
          </a:xfrm>
          <a:prstGeom prst="rect">
            <a:avLst/>
          </a:prstGeom>
          <a:ln w="57150">
            <a:noFill/>
            <a:miter lim="800000"/>
          </a:ln>
        </p:spPr>
        <p:txBody>
          <a:bodyPr vert="horz" lIns="91440" tIns="91440" rIns="91440" bIns="9144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Placeholder"/>
          <p:cNvSpPr>
            <a:spLocks noGrp="1"/>
          </p:cNvSpPr>
          <p:nvPr>
            <p:ph type="title"/>
          </p:nvPr>
        </p:nvSpPr>
        <p:spPr>
          <a:xfrm>
            <a:off x="285743" y="391852"/>
            <a:ext cx="11498270" cy="401362"/>
          </a:xfrm>
          <a:prstGeom prst="rect">
            <a:avLst/>
          </a:prstGeom>
          <a:ln w="57150">
            <a:noFill/>
            <a:miter lim="800000"/>
          </a:ln>
        </p:spPr>
        <p:txBody>
          <a:bodyPr vert="horz" lIns="91440" tIns="91440" rIns="91440" bIns="91440" rtlCol="0" anchor="ctr" anchorCtr="0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6836583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96" r:id="rId2"/>
    <p:sldLayoutId id="2147483695" r:id="rId3"/>
    <p:sldLayoutId id="2147483702" r:id="rId4"/>
    <p:sldLayoutId id="2147483701" r:id="rId5"/>
    <p:sldLayoutId id="2147483705" r:id="rId6"/>
    <p:sldLayoutId id="2147483661" r:id="rId7"/>
    <p:sldLayoutId id="2147483662" r:id="rId8"/>
    <p:sldLayoutId id="2147483663" r:id="rId9"/>
    <p:sldLayoutId id="2147483685" r:id="rId10"/>
    <p:sldLayoutId id="2147483686" r:id="rId11"/>
    <p:sldLayoutId id="2147483666" r:id="rId12"/>
    <p:sldLayoutId id="2147483756" r:id="rId13"/>
    <p:sldLayoutId id="2147483668" r:id="rId14"/>
    <p:sldLayoutId id="2147483669" r:id="rId15"/>
    <p:sldLayoutId id="2147483652" r:id="rId16"/>
    <p:sldLayoutId id="2147483698" r:id="rId17"/>
    <p:sldLayoutId id="2147483755" r:id="rId18"/>
    <p:sldLayoutId id="2147483670" r:id="rId19"/>
    <p:sldLayoutId id="2147483671" r:id="rId20"/>
    <p:sldLayoutId id="2147483699" r:id="rId21"/>
    <p:sldLayoutId id="2147483672" r:id="rId22"/>
    <p:sldLayoutId id="2147483673" r:id="rId23"/>
    <p:sldLayoutId id="2147483654" r:id="rId24"/>
    <p:sldLayoutId id="2147483679" r:id="rId25"/>
    <p:sldLayoutId id="2147483688" r:id="rId26"/>
    <p:sldLayoutId id="2147483689" r:id="rId27"/>
    <p:sldLayoutId id="2147483690" r:id="rId28"/>
    <p:sldLayoutId id="2147483691" r:id="rId29"/>
    <p:sldLayoutId id="2147483692" r:id="rId30"/>
    <p:sldLayoutId id="2147483693" r:id="rId31"/>
    <p:sldLayoutId id="2147483694" r:id="rId32"/>
    <p:sldLayoutId id="2147483656" r:id="rId33"/>
    <p:sldLayoutId id="2147483657" r:id="rId34"/>
    <p:sldLayoutId id="2147483758" r:id="rId35"/>
    <p:sldLayoutId id="2147483697" r:id="rId36"/>
    <p:sldLayoutId id="2147483676" r:id="rId37"/>
    <p:sldLayoutId id="2147483677" r:id="rId38"/>
    <p:sldLayoutId id="2147483706" r:id="rId39"/>
    <p:sldLayoutId id="2147483707" r:id="rId40"/>
    <p:sldLayoutId id="2147483704" r:id="rId41"/>
    <p:sldLayoutId id="2147483752" r:id="rId42"/>
    <p:sldLayoutId id="2147483753" r:id="rId43"/>
    <p:sldLayoutId id="2147483703" r:id="rId44"/>
    <p:sldLayoutId id="2147483757" r:id="rId45"/>
    <p:sldLayoutId id="2147483700" r:id="rId46"/>
    <p:sldLayoutId id="2147483759" r:id="rId47"/>
    <p:sldLayoutId id="2147483760" r:id="rId48"/>
    <p:sldLayoutId id="2147483762" r:id="rId49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 cap="none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400"/>
        </a:spcBef>
        <a:buClrTx/>
        <a:buFont typeface="" panose="020B0303030202060203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indent="-182880" algn="l" defTabSz="914400" rtl="0" eaLnBrk="1" latinLnBrk="0" hangingPunct="1">
        <a:lnSpc>
          <a:spcPct val="90000"/>
        </a:lnSpc>
        <a:spcBef>
          <a:spcPts val="400"/>
        </a:spcBef>
        <a:buClrTx/>
        <a:buSzPct val="90000"/>
        <a:buFont typeface="" panose="020B0303030202060203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548640" indent="-137160" algn="l" defTabSz="914400" rtl="0" eaLnBrk="1" latinLnBrk="0" hangingPunct="1">
        <a:lnSpc>
          <a:spcPct val="90000"/>
        </a:lnSpc>
        <a:spcBef>
          <a:spcPts val="400"/>
        </a:spcBef>
        <a:buClrTx/>
        <a:buFont typeface="" panose="020B0303030202060203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731520" indent="-137160" algn="l" defTabSz="914400" rtl="0" eaLnBrk="1" latinLnBrk="0" hangingPunct="1">
        <a:lnSpc>
          <a:spcPct val="90000"/>
        </a:lnSpc>
        <a:spcBef>
          <a:spcPts val="400"/>
        </a:spcBef>
        <a:buClrTx/>
        <a:buFont typeface="" panose="020B0303030202060203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68680" indent="-137160" algn="l" defTabSz="914400" rtl="0" eaLnBrk="1" latinLnBrk="0" hangingPunct="1">
        <a:lnSpc>
          <a:spcPct val="90000"/>
        </a:lnSpc>
        <a:spcBef>
          <a:spcPts val="400"/>
        </a:spcBef>
        <a:buClrTx/>
        <a:buFont typeface="" panose="020B0303030202060203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51560" indent="-137160" algn="l" defTabSz="914400" rtl="0" eaLnBrk="1" latinLnBrk="0" hangingPunct="1">
        <a:lnSpc>
          <a:spcPct val="90000"/>
        </a:lnSpc>
        <a:spcBef>
          <a:spcPts val="600"/>
        </a:spcBef>
        <a:buClrTx/>
        <a:buFont typeface="" panose="020B0303030202060203" pitchFamily="34" charset="0"/>
        <a:buChar char="–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188720" indent="-137160" algn="l" defTabSz="914400" rtl="0" eaLnBrk="1" latinLnBrk="0" hangingPunct="1">
        <a:lnSpc>
          <a:spcPct val="90000"/>
        </a:lnSpc>
        <a:spcBef>
          <a:spcPts val="600"/>
        </a:spcBef>
        <a:buClrTx/>
        <a:buFont typeface="" panose="020B0303030202060203" pitchFamily="34" charset="0"/>
        <a:buChar char="–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1371600" indent="-137160" algn="l" defTabSz="914400" rtl="0" eaLnBrk="1" latinLnBrk="0" hangingPunct="1">
        <a:lnSpc>
          <a:spcPct val="90000"/>
        </a:lnSpc>
        <a:spcBef>
          <a:spcPts val="600"/>
        </a:spcBef>
        <a:buClrTx/>
        <a:buFont typeface="" panose="020B0303030202060203" pitchFamily="34" charset="0"/>
        <a:buChar char="–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1554480" indent="-137160" algn="l" defTabSz="914400" rtl="0" eaLnBrk="1" latinLnBrk="0" hangingPunct="1">
        <a:lnSpc>
          <a:spcPct val="90000"/>
        </a:lnSpc>
        <a:spcBef>
          <a:spcPts val="600"/>
        </a:spcBef>
        <a:buClrTx/>
        <a:buFont typeface="" panose="020B0303030202060203" pitchFamily="34" charset="0"/>
        <a:buChar char="–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17" userDrawn="1">
          <p15:clr>
            <a:srgbClr val="F26B43"/>
          </p15:clr>
        </p15:guide>
        <p15:guide id="3" pos="240" userDrawn="1">
          <p15:clr>
            <a:srgbClr val="F26B43"/>
          </p15:clr>
        </p15:guide>
        <p15:guide id="4" pos="7423" userDrawn="1">
          <p15:clr>
            <a:srgbClr val="F26B43"/>
          </p15:clr>
        </p15:guide>
        <p15:guide id="5" orient="horz" pos="432" userDrawn="1">
          <p15:clr>
            <a:srgbClr val="F26B43"/>
          </p15:clr>
        </p15:guide>
        <p15:guide id="6" orient="horz" pos="3884" userDrawn="1">
          <p15:clr>
            <a:srgbClr val="F26B43"/>
          </p15:clr>
        </p15:guide>
        <p15:guide id="7" orient="horz" pos="1440" userDrawn="1">
          <p15:clr>
            <a:srgbClr val="F26B43"/>
          </p15:clr>
        </p15:guide>
        <p15:guide id="8" orient="horz" pos="2880" userDrawn="1">
          <p15:clr>
            <a:srgbClr val="F26B43"/>
          </p15:clr>
        </p15:guide>
        <p15:guide id="9" pos="2568" userDrawn="1">
          <p15:clr>
            <a:srgbClr val="F26B43"/>
          </p15:clr>
        </p15:guide>
        <p15:guide id="10" pos="5112" userDrawn="1">
          <p15:clr>
            <a:srgbClr val="F26B43"/>
          </p15:clr>
        </p15:guide>
        <p15:guide id="11" orient="horz" pos="411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">
            <a:extLst>
              <a:ext uri="{FF2B5EF4-FFF2-40B4-BE49-F238E27FC236}">
                <a16:creationId xmlns:a16="http://schemas.microsoft.com/office/drawing/2014/main" id="{F759ED98-483C-42F4-AA52-F2F6388775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02856" y="6301811"/>
            <a:ext cx="6843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205699" indent="-205699" algn="l">
              <a:lnSpc>
                <a:spcPct val="90000"/>
              </a:lnSpc>
              <a:buSzPct val="120000"/>
              <a:buFontTx/>
              <a:buBlip>
                <a:blip r:embed="rId50"/>
              </a:buBlip>
              <a:defRPr sz="2000" kern="1200" cap="all" normalizeH="0" baseline="10000">
                <a:solidFill>
                  <a:schemeClr val="tx1"/>
                </a:solidFill>
                <a:latin typeface="+mn-lt"/>
              </a:defRPr>
            </a:lvl1pPr>
          </a:lstStyle>
          <a:p>
            <a:pPr defTabSz="1088421"/>
            <a:fld id="{104FC826-72BB-4AF1-BA01-A94F7396A7DC}" type="slidenum">
              <a:rPr lang="en-US" smtClean="0"/>
              <a:pPr defTabSz="1088421"/>
              <a:t>‹#›</a:t>
            </a:fld>
            <a:endParaRPr lang="en-US" dirty="0"/>
          </a:p>
        </p:txBody>
      </p:sp>
      <p:sp>
        <p:nvSpPr>
          <p:cNvPr id="8" name="Footer Placeholder">
            <a:extLst>
              <a:ext uri="{FF2B5EF4-FFF2-40B4-BE49-F238E27FC236}">
                <a16:creationId xmlns:a16="http://schemas.microsoft.com/office/drawing/2014/main" id="{58400D4D-D383-483A-A797-47C73BC110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721696" y="6129337"/>
            <a:ext cx="7481160" cy="411581"/>
          </a:xfrm>
          <a:prstGeom prst="rect">
            <a:avLst/>
          </a:prstGeom>
        </p:spPr>
        <p:txBody>
          <a:bodyPr vert="horz" lIns="90000" tIns="0" rIns="90000" bIns="0" rtlCol="0" anchor="b"/>
          <a:lstStyle>
            <a:lvl1pPr algn="r">
              <a:lnSpc>
                <a:spcPct val="90000"/>
              </a:lnSpc>
              <a:defRPr sz="1200" cap="none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Confidential | Authorized HPE Partner Use Only</a:t>
            </a:r>
            <a:endParaRPr lang="en-US" dirty="0"/>
          </a:p>
        </p:txBody>
      </p:sp>
      <p:sp>
        <p:nvSpPr>
          <p:cNvPr id="17" name="Element">
            <a:extLst>
              <a:ext uri="{FF2B5EF4-FFF2-40B4-BE49-F238E27FC236}">
                <a16:creationId xmlns:a16="http://schemas.microsoft.com/office/drawing/2014/main" id="{C38F67B8-84E4-471A-83C2-5829945DB925}"/>
              </a:ext>
            </a:extLst>
          </p:cNvPr>
          <p:cNvSpPr>
            <a:spLocks noChangeAspect="1"/>
          </p:cNvSpPr>
          <p:nvPr/>
        </p:nvSpPr>
        <p:spPr>
          <a:xfrm>
            <a:off x="381000" y="6246577"/>
            <a:ext cx="951511" cy="272927"/>
          </a:xfrm>
          <a:custGeom>
            <a:avLst/>
            <a:gdLst>
              <a:gd name="connsiteX0" fmla="*/ 0 w 951511"/>
              <a:gd name="connsiteY0" fmla="*/ 0 h 272927"/>
              <a:gd name="connsiteX1" fmla="*/ 0 w 951511"/>
              <a:gd name="connsiteY1" fmla="*/ 272927 h 272927"/>
              <a:gd name="connsiteX2" fmla="*/ 0 w 951511"/>
              <a:gd name="connsiteY2" fmla="*/ 272927 h 272927"/>
              <a:gd name="connsiteX3" fmla="*/ 951511 w 951511"/>
              <a:gd name="connsiteY3" fmla="*/ 272927 h 272927"/>
              <a:gd name="connsiteX4" fmla="*/ 951511 w 951511"/>
              <a:gd name="connsiteY4" fmla="*/ 0 h 272927"/>
              <a:gd name="connsiteX5" fmla="*/ 0 w 951511"/>
              <a:gd name="connsiteY5" fmla="*/ 0 h 272927"/>
              <a:gd name="connsiteX6" fmla="*/ 891783 w 951511"/>
              <a:gd name="connsiteY6" fmla="*/ 214028 h 272927"/>
              <a:gd name="connsiteX7" fmla="*/ 59729 w 951511"/>
              <a:gd name="connsiteY7" fmla="*/ 214028 h 272927"/>
              <a:gd name="connsiteX8" fmla="*/ 59729 w 951511"/>
              <a:gd name="connsiteY8" fmla="*/ 59729 h 272927"/>
              <a:gd name="connsiteX9" fmla="*/ 892612 w 951511"/>
              <a:gd name="connsiteY9" fmla="*/ 59729 h 272927"/>
              <a:gd name="connsiteX10" fmla="*/ 892612 w 951511"/>
              <a:gd name="connsiteY10" fmla="*/ 214028 h 2729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51511" h="272927">
                <a:moveTo>
                  <a:pt x="0" y="0"/>
                </a:moveTo>
                <a:lnTo>
                  <a:pt x="0" y="272927"/>
                </a:lnTo>
                <a:lnTo>
                  <a:pt x="0" y="272927"/>
                </a:lnTo>
                <a:lnTo>
                  <a:pt x="951511" y="272927"/>
                </a:lnTo>
                <a:lnTo>
                  <a:pt x="951511" y="0"/>
                </a:lnTo>
                <a:lnTo>
                  <a:pt x="0" y="0"/>
                </a:lnTo>
                <a:close/>
                <a:moveTo>
                  <a:pt x="891783" y="214028"/>
                </a:moveTo>
                <a:lnTo>
                  <a:pt x="59729" y="214028"/>
                </a:lnTo>
                <a:lnTo>
                  <a:pt x="59729" y="59729"/>
                </a:lnTo>
                <a:lnTo>
                  <a:pt x="892612" y="59729"/>
                </a:lnTo>
                <a:lnTo>
                  <a:pt x="892612" y="214028"/>
                </a:lnTo>
                <a:close/>
              </a:path>
            </a:pathLst>
          </a:custGeom>
          <a:solidFill>
            <a:srgbClr val="01A982"/>
          </a:solidFill>
          <a:ln w="828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3" name="Text Placeholder"/>
          <p:cNvSpPr>
            <a:spLocks noGrp="1"/>
          </p:cNvSpPr>
          <p:nvPr>
            <p:ph type="body" idx="1"/>
          </p:nvPr>
        </p:nvSpPr>
        <p:spPr>
          <a:xfrm>
            <a:off x="285909" y="998682"/>
            <a:ext cx="11498104" cy="4571999"/>
          </a:xfrm>
          <a:prstGeom prst="rect">
            <a:avLst/>
          </a:prstGeom>
          <a:ln w="57150">
            <a:noFill/>
            <a:miter lim="800000"/>
          </a:ln>
        </p:spPr>
        <p:txBody>
          <a:bodyPr vert="horz" lIns="91440" tIns="91440" rIns="91440" bIns="9144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Title Placeholder"/>
          <p:cNvSpPr>
            <a:spLocks noGrp="1"/>
          </p:cNvSpPr>
          <p:nvPr>
            <p:ph type="title"/>
          </p:nvPr>
        </p:nvSpPr>
        <p:spPr>
          <a:xfrm>
            <a:off x="285743" y="391852"/>
            <a:ext cx="11498270" cy="401362"/>
          </a:xfrm>
          <a:prstGeom prst="rect">
            <a:avLst/>
          </a:prstGeom>
          <a:ln w="57150">
            <a:noFill/>
            <a:miter lim="800000"/>
          </a:ln>
        </p:spPr>
        <p:txBody>
          <a:bodyPr vert="horz" lIns="91440" tIns="91440" rIns="91440" bIns="91440" rtlCol="0" anchor="ctr" anchorCtr="0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27469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4" r:id="rId1"/>
    <p:sldLayoutId id="2147483765" r:id="rId2"/>
    <p:sldLayoutId id="2147483766" r:id="rId3"/>
    <p:sldLayoutId id="2147483767" r:id="rId4"/>
    <p:sldLayoutId id="2147483768" r:id="rId5"/>
    <p:sldLayoutId id="2147483769" r:id="rId6"/>
    <p:sldLayoutId id="2147483770" r:id="rId7"/>
    <p:sldLayoutId id="2147483771" r:id="rId8"/>
    <p:sldLayoutId id="2147483772" r:id="rId9"/>
    <p:sldLayoutId id="2147483773" r:id="rId10"/>
    <p:sldLayoutId id="2147483774" r:id="rId11"/>
    <p:sldLayoutId id="2147483775" r:id="rId12"/>
    <p:sldLayoutId id="2147483776" r:id="rId13"/>
    <p:sldLayoutId id="2147483777" r:id="rId14"/>
    <p:sldLayoutId id="2147483778" r:id="rId15"/>
    <p:sldLayoutId id="2147483779" r:id="rId16"/>
    <p:sldLayoutId id="2147483780" r:id="rId17"/>
    <p:sldLayoutId id="2147483781" r:id="rId18"/>
    <p:sldLayoutId id="2147483782" r:id="rId19"/>
    <p:sldLayoutId id="2147483783" r:id="rId20"/>
    <p:sldLayoutId id="2147483784" r:id="rId21"/>
    <p:sldLayoutId id="2147483785" r:id="rId22"/>
    <p:sldLayoutId id="2147483786" r:id="rId23"/>
    <p:sldLayoutId id="2147483787" r:id="rId24"/>
    <p:sldLayoutId id="2147483788" r:id="rId25"/>
    <p:sldLayoutId id="2147483789" r:id="rId26"/>
    <p:sldLayoutId id="2147483790" r:id="rId27"/>
    <p:sldLayoutId id="2147483791" r:id="rId28"/>
    <p:sldLayoutId id="2147483792" r:id="rId29"/>
    <p:sldLayoutId id="2147483793" r:id="rId30"/>
    <p:sldLayoutId id="2147483794" r:id="rId31"/>
    <p:sldLayoutId id="2147483795" r:id="rId32"/>
    <p:sldLayoutId id="2147483796" r:id="rId33"/>
    <p:sldLayoutId id="2147483797" r:id="rId34"/>
    <p:sldLayoutId id="2147483798" r:id="rId35"/>
    <p:sldLayoutId id="2147483799" r:id="rId36"/>
    <p:sldLayoutId id="2147483800" r:id="rId37"/>
    <p:sldLayoutId id="2147483801" r:id="rId38"/>
    <p:sldLayoutId id="2147483802" r:id="rId39"/>
    <p:sldLayoutId id="2147483803" r:id="rId40"/>
    <p:sldLayoutId id="2147483804" r:id="rId41"/>
    <p:sldLayoutId id="2147483805" r:id="rId42"/>
    <p:sldLayoutId id="2147483806" r:id="rId43"/>
    <p:sldLayoutId id="2147483807" r:id="rId44"/>
    <p:sldLayoutId id="2147483808" r:id="rId45"/>
    <p:sldLayoutId id="2147483809" r:id="rId46"/>
    <p:sldLayoutId id="2147483810" r:id="rId47"/>
    <p:sldLayoutId id="2147483811" r:id="rId48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 cap="none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400"/>
        </a:spcBef>
        <a:buClrTx/>
        <a:buFont typeface="" panose="020B0303030202060203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indent="-182880" algn="l" defTabSz="914400" rtl="0" eaLnBrk="1" latinLnBrk="0" hangingPunct="1">
        <a:lnSpc>
          <a:spcPct val="90000"/>
        </a:lnSpc>
        <a:spcBef>
          <a:spcPts val="400"/>
        </a:spcBef>
        <a:buClrTx/>
        <a:buSzPct val="90000"/>
        <a:buFont typeface="" panose="020B0303030202060203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548640" indent="-137160" algn="l" defTabSz="914400" rtl="0" eaLnBrk="1" latinLnBrk="0" hangingPunct="1">
        <a:lnSpc>
          <a:spcPct val="90000"/>
        </a:lnSpc>
        <a:spcBef>
          <a:spcPts val="400"/>
        </a:spcBef>
        <a:buClrTx/>
        <a:buFont typeface="" panose="020B0303030202060203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731520" indent="-137160" algn="l" defTabSz="914400" rtl="0" eaLnBrk="1" latinLnBrk="0" hangingPunct="1">
        <a:lnSpc>
          <a:spcPct val="90000"/>
        </a:lnSpc>
        <a:spcBef>
          <a:spcPts val="400"/>
        </a:spcBef>
        <a:buClrTx/>
        <a:buFont typeface="" panose="020B0303030202060203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68680" indent="-137160" algn="l" defTabSz="914400" rtl="0" eaLnBrk="1" latinLnBrk="0" hangingPunct="1">
        <a:lnSpc>
          <a:spcPct val="90000"/>
        </a:lnSpc>
        <a:spcBef>
          <a:spcPts val="400"/>
        </a:spcBef>
        <a:buClrTx/>
        <a:buFont typeface="" panose="020B0303030202060203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51560" indent="-137160" algn="l" defTabSz="914400" rtl="0" eaLnBrk="1" latinLnBrk="0" hangingPunct="1">
        <a:lnSpc>
          <a:spcPct val="90000"/>
        </a:lnSpc>
        <a:spcBef>
          <a:spcPts val="600"/>
        </a:spcBef>
        <a:buClrTx/>
        <a:buFont typeface="" panose="020B0303030202060203" pitchFamily="34" charset="0"/>
        <a:buChar char="–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188720" indent="-137160" algn="l" defTabSz="914400" rtl="0" eaLnBrk="1" latinLnBrk="0" hangingPunct="1">
        <a:lnSpc>
          <a:spcPct val="90000"/>
        </a:lnSpc>
        <a:spcBef>
          <a:spcPts val="600"/>
        </a:spcBef>
        <a:buClrTx/>
        <a:buFont typeface="" panose="020B0303030202060203" pitchFamily="34" charset="0"/>
        <a:buChar char="–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1371600" indent="-137160" algn="l" defTabSz="914400" rtl="0" eaLnBrk="1" latinLnBrk="0" hangingPunct="1">
        <a:lnSpc>
          <a:spcPct val="90000"/>
        </a:lnSpc>
        <a:spcBef>
          <a:spcPts val="600"/>
        </a:spcBef>
        <a:buClrTx/>
        <a:buFont typeface="" panose="020B0303030202060203" pitchFamily="34" charset="0"/>
        <a:buChar char="–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1554480" indent="-137160" algn="l" defTabSz="914400" rtl="0" eaLnBrk="1" latinLnBrk="0" hangingPunct="1">
        <a:lnSpc>
          <a:spcPct val="90000"/>
        </a:lnSpc>
        <a:spcBef>
          <a:spcPts val="600"/>
        </a:spcBef>
        <a:buClrTx/>
        <a:buFont typeface="" panose="020B0303030202060203" pitchFamily="34" charset="0"/>
        <a:buChar char="–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17">
          <p15:clr>
            <a:srgbClr val="F26B43"/>
          </p15:clr>
        </p15:guide>
        <p15:guide id="3" pos="240">
          <p15:clr>
            <a:srgbClr val="F26B43"/>
          </p15:clr>
        </p15:guide>
        <p15:guide id="4" pos="7423">
          <p15:clr>
            <a:srgbClr val="F26B43"/>
          </p15:clr>
        </p15:guide>
        <p15:guide id="5" orient="horz" pos="432">
          <p15:clr>
            <a:srgbClr val="F26B43"/>
          </p15:clr>
        </p15:guide>
        <p15:guide id="6" orient="horz" pos="3884">
          <p15:clr>
            <a:srgbClr val="F26B43"/>
          </p15:clr>
        </p15:guide>
        <p15:guide id="7" orient="horz" pos="1440">
          <p15:clr>
            <a:srgbClr val="F26B43"/>
          </p15:clr>
        </p15:guide>
        <p15:guide id="8" orient="horz" pos="2880">
          <p15:clr>
            <a:srgbClr val="F26B43"/>
          </p15:clr>
        </p15:guide>
        <p15:guide id="9" pos="2568">
          <p15:clr>
            <a:srgbClr val="F26B43"/>
          </p15:clr>
        </p15:guide>
        <p15:guide id="10" pos="5112">
          <p15:clr>
            <a:srgbClr val="F26B43"/>
          </p15:clr>
        </p15:guide>
        <p15:guide id="11" orient="horz" pos="411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32.xml"/><Relationship Id="rId1" Type="http://schemas.openxmlformats.org/officeDocument/2006/relationships/tags" Target="../tags/tag2.xml"/><Relationship Id="rId5" Type="http://schemas.openxmlformats.org/officeDocument/2006/relationships/image" Target="../media/image8.png"/><Relationship Id="rId4" Type="http://schemas.openxmlformats.org/officeDocument/2006/relationships/image" Target="../media/image7.em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9.jpe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12.sv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0" Type="http://schemas.openxmlformats.org/officeDocument/2006/relationships/image" Target="../media/image16.sv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emf"/><Relationship Id="rId3" Type="http://schemas.openxmlformats.org/officeDocument/2006/relationships/image" Target="../media/image19.png"/><Relationship Id="rId7" Type="http://schemas.openxmlformats.org/officeDocument/2006/relationships/image" Target="../media/image23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22.svg"/><Relationship Id="rId5" Type="http://schemas.openxmlformats.org/officeDocument/2006/relationships/image" Target="../media/image21.svg"/><Relationship Id="rId10" Type="http://schemas.openxmlformats.org/officeDocument/2006/relationships/image" Target="../media/image26.png"/><Relationship Id="rId4" Type="http://schemas.openxmlformats.org/officeDocument/2006/relationships/image" Target="../media/image20.png"/><Relationship Id="rId9" Type="http://schemas.openxmlformats.org/officeDocument/2006/relationships/image" Target="../media/image25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svg"/><Relationship Id="rId13" Type="http://schemas.openxmlformats.org/officeDocument/2006/relationships/image" Target="../media/image35.svg"/><Relationship Id="rId18" Type="http://schemas.openxmlformats.org/officeDocument/2006/relationships/image" Target="../media/image40.png"/><Relationship Id="rId3" Type="http://schemas.openxmlformats.org/officeDocument/2006/relationships/image" Target="../media/image1.png"/><Relationship Id="rId7" Type="http://schemas.openxmlformats.org/officeDocument/2006/relationships/image" Target="../media/image29.png"/><Relationship Id="rId12" Type="http://schemas.openxmlformats.org/officeDocument/2006/relationships/image" Target="../media/image34.png"/><Relationship Id="rId17" Type="http://schemas.openxmlformats.org/officeDocument/2006/relationships/image" Target="../media/image39.sv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38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8.svg"/><Relationship Id="rId11" Type="http://schemas.openxmlformats.org/officeDocument/2006/relationships/image" Target="../media/image33.svg"/><Relationship Id="rId5" Type="http://schemas.openxmlformats.org/officeDocument/2006/relationships/image" Target="../media/image27.png"/><Relationship Id="rId15" Type="http://schemas.openxmlformats.org/officeDocument/2006/relationships/image" Target="../media/image37.svg"/><Relationship Id="rId10" Type="http://schemas.openxmlformats.org/officeDocument/2006/relationships/image" Target="../media/image32.svg"/><Relationship Id="rId19" Type="http://schemas.openxmlformats.org/officeDocument/2006/relationships/image" Target="../media/image41.emf"/><Relationship Id="rId4" Type="http://schemas.openxmlformats.org/officeDocument/2006/relationships/image" Target="../media/image19.png"/><Relationship Id="rId9" Type="http://schemas.openxmlformats.org/officeDocument/2006/relationships/image" Target="../media/image31.png"/><Relationship Id="rId14" Type="http://schemas.openxmlformats.org/officeDocument/2006/relationships/image" Target="../media/image3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svg"/><Relationship Id="rId3" Type="http://schemas.openxmlformats.org/officeDocument/2006/relationships/hyperlink" Target="https://www.hpe.com/psnow/doc/a50011200enw" TargetMode="External"/><Relationship Id="rId7" Type="http://schemas.openxmlformats.org/officeDocument/2006/relationships/image" Target="../media/image44.png"/><Relationship Id="rId12" Type="http://schemas.openxmlformats.org/officeDocument/2006/relationships/image" Target="../media/image4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43.svg"/><Relationship Id="rId11" Type="http://schemas.openxmlformats.org/officeDocument/2006/relationships/image" Target="../media/image48.png"/><Relationship Id="rId5" Type="http://schemas.openxmlformats.org/officeDocument/2006/relationships/image" Target="../media/image42.png"/><Relationship Id="rId10" Type="http://schemas.openxmlformats.org/officeDocument/2006/relationships/image" Target="../media/image47.jpg"/><Relationship Id="rId4" Type="http://schemas.openxmlformats.org/officeDocument/2006/relationships/image" Target="../media/image1.png"/><Relationship Id="rId9" Type="http://schemas.openxmlformats.org/officeDocument/2006/relationships/image" Target="../media/image4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7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5.xml"/><Relationship Id="rId4" Type="http://schemas.openxmlformats.org/officeDocument/2006/relationships/image" Target="../media/image5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53.png"/><Relationship Id="rId7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Relationship Id="rId9" Type="http://schemas.openxmlformats.org/officeDocument/2006/relationships/image" Target="../media/image58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">
            <a:extLst>
              <a:ext uri="{FF2B5EF4-FFF2-40B4-BE49-F238E27FC236}">
                <a16:creationId xmlns:a16="http://schemas.microsoft.com/office/drawing/2014/main" id="{F05E50B2-AB22-4A7A-83F4-EBD27803919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cs-CZ" dirty="0"/>
              <a:t>AIDAYS 2024</a:t>
            </a:r>
          </a:p>
          <a:p>
            <a:r>
              <a:rPr lang="cs-CZ" dirty="0"/>
              <a:t>23.10.2024</a:t>
            </a:r>
            <a:endParaRPr lang="en-US" dirty="0"/>
          </a:p>
        </p:txBody>
      </p:sp>
      <p:sp>
        <p:nvSpPr>
          <p:cNvPr id="3" name="Subtitle">
            <a:extLst>
              <a:ext uri="{FF2B5EF4-FFF2-40B4-BE49-F238E27FC236}">
                <a16:creationId xmlns:a16="http://schemas.microsoft.com/office/drawing/2014/main" id="{940F81D8-5C7D-4F33-A461-CA45B169FF0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Ladislav Pecen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6D650731-F75D-4A00-8A26-A472193D37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HPE </a:t>
            </a:r>
            <a:r>
              <a:rPr lang="en-US" dirty="0" err="1"/>
              <a:t>GreenLake</a:t>
            </a:r>
            <a:r>
              <a:rPr lang="en-US" dirty="0"/>
              <a:t> for File (</a:t>
            </a:r>
            <a:r>
              <a:rPr lang="en-US" dirty="0" err="1"/>
              <a:t>nejen</a:t>
            </a:r>
            <a:r>
              <a:rPr lang="en-US" dirty="0"/>
              <a:t>) pro AI Factory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6945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8">
            <a:extLst>
              <a:ext uri="{FF2B5EF4-FFF2-40B4-BE49-F238E27FC236}">
                <a16:creationId xmlns:a16="http://schemas.microsoft.com/office/drawing/2014/main" id="{8B1AAF52-AFE5-0241-F355-A697CC1F5DBF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4"/>
          <a:srcRect t="10384" b="10384"/>
          <a:stretch/>
        </p:blipFill>
        <p:spPr>
          <a:xfrm>
            <a:off x="5410199" y="1046602"/>
            <a:ext cx="6781801" cy="5811397"/>
          </a:xfr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04AD8D2-F762-4796-9971-573CEF60AD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70539" y="1046602"/>
            <a:ext cx="4839369" cy="4855808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HPE je leader v HPC </a:t>
            </a:r>
            <a:r>
              <a:rPr lang="cs-CZ" dirty="0"/>
              <a:t>řešeních, masivně využívaných v AI</a:t>
            </a:r>
          </a:p>
          <a:p>
            <a:pPr marL="0" indent="0">
              <a:buNone/>
            </a:pPr>
            <a:endParaRPr lang="cs-CZ" dirty="0"/>
          </a:p>
          <a:p>
            <a:r>
              <a:rPr lang="cs-CZ" dirty="0"/>
              <a:t>HPE dlouhodobě roste v oblasti technologií pro AI – ucelená řešení i jednotlivé HW či SW prvky</a:t>
            </a:r>
          </a:p>
          <a:p>
            <a:endParaRPr lang="cs-CZ" dirty="0"/>
          </a:p>
          <a:p>
            <a:r>
              <a:rPr lang="cs-CZ" dirty="0"/>
              <a:t>Strategické akvizice i vlastní vývoj v tomto směru</a:t>
            </a:r>
          </a:p>
          <a:p>
            <a:endParaRPr lang="cs-CZ" dirty="0"/>
          </a:p>
          <a:p>
            <a:r>
              <a:rPr lang="cs-CZ" dirty="0"/>
              <a:t>Spolupráce s předními hráči v oblasti AI – např. NVIDIA</a:t>
            </a:r>
          </a:p>
          <a:p>
            <a:endParaRPr lang="cs-CZ" dirty="0"/>
          </a:p>
          <a:p>
            <a:r>
              <a:rPr lang="cs-CZ" dirty="0"/>
              <a:t>Vlastní infrastrukturní řešení – </a:t>
            </a:r>
            <a:r>
              <a:rPr lang="cs-CZ" dirty="0" err="1"/>
              <a:t>compute</a:t>
            </a:r>
            <a:r>
              <a:rPr lang="cs-CZ" dirty="0"/>
              <a:t> i </a:t>
            </a:r>
            <a:r>
              <a:rPr lang="cs-CZ" dirty="0" err="1"/>
              <a:t>storage</a:t>
            </a:r>
            <a:endParaRPr lang="cs-CZ" dirty="0"/>
          </a:p>
          <a:p>
            <a:endParaRPr lang="cs-CZ" dirty="0"/>
          </a:p>
          <a:p>
            <a:r>
              <a:rPr lang="cs-CZ" dirty="0"/>
              <a:t>HPE </a:t>
            </a:r>
            <a:r>
              <a:rPr lang="cs-CZ" dirty="0" err="1"/>
              <a:t>GreenLake</a:t>
            </a:r>
            <a:r>
              <a:rPr lang="cs-CZ" dirty="0"/>
              <a:t> = „cloud-</a:t>
            </a:r>
            <a:r>
              <a:rPr lang="cs-CZ" dirty="0" err="1"/>
              <a:t>like</a:t>
            </a:r>
            <a:r>
              <a:rPr lang="cs-CZ" dirty="0"/>
              <a:t> zkušenost“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endParaRPr lang="cs-CZ" dirty="0"/>
          </a:p>
          <a:p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AA6387DC-04C4-4C1C-9218-4BA26AFA96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323" y="154236"/>
            <a:ext cx="11867130" cy="600956"/>
          </a:xfrm>
        </p:spPr>
        <p:txBody>
          <a:bodyPr/>
          <a:lstStyle/>
          <a:p>
            <a:r>
              <a:rPr lang="en-US" dirty="0"/>
              <a:t>HPE </a:t>
            </a:r>
            <a:r>
              <a:rPr lang="cs-CZ" dirty="0"/>
              <a:t>– historie, současnost i budoucnost protkaná systémy pro vývoj a provoz AI</a:t>
            </a:r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BEA5CAF4-113D-4D88-9FAB-38D3FA7B4440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 defTabSz="1088421"/>
            <a:fld id="{104FC826-72BB-4AF1-BA01-A94F7396A7DC}" type="slidenum">
              <a:rPr lang="en-US" smtClean="0"/>
              <a:pPr defTabSz="1088421"/>
              <a:t>2</a:t>
            </a:fld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5384812-A967-4523-711D-35AE90B6E7D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47246" y="6193820"/>
            <a:ext cx="3962953" cy="58110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612105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45C1A402-CF07-0018-FBEC-FE8F408548D6}"/>
              </a:ext>
            </a:extLst>
          </p:cNvPr>
          <p:cNvSpPr txBox="1"/>
          <p:nvPr/>
        </p:nvSpPr>
        <p:spPr>
          <a:xfrm>
            <a:off x="419479" y="1461301"/>
            <a:ext cx="1588225" cy="595873"/>
          </a:xfrm>
          <a:prstGeom prst="rect">
            <a:avLst/>
          </a:prstGeom>
          <a:solidFill>
            <a:schemeClr val="tx2"/>
          </a:solidFill>
          <a:ln w="57150">
            <a:noFill/>
            <a:miter lim="800000"/>
          </a:ln>
        </p:spPr>
        <p:txBody>
          <a:bodyPr wrap="none" lIns="91440" tIns="91440" rIns="91440" bIns="91440" rtlCol="0" anchor="ctr" anchorCtr="0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etricHPE Black" panose="020B0803030202060203" pitchFamily="34" charset="0"/>
              </a:rPr>
              <a:t>CHARAKTER</a:t>
            </a:r>
            <a:br>
              <a:rPr kumimoji="0" lang="en-US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etricHPE Black" panose="020B0803030202060203" pitchFamily="34" charset="0"/>
              </a:rPr>
            </a:br>
            <a:r>
              <a:rPr kumimoji="0" lang="cs-CZ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etricHPE Black" panose="020B0803030202060203" pitchFamily="34" charset="0"/>
              </a:rPr>
              <a:t>DAT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MetricHPE Black" panose="020B0803030202060203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508E634-D55D-0D78-FB8C-BCFABC5EABAE}"/>
              </a:ext>
            </a:extLst>
          </p:cNvPr>
          <p:cNvSpPr txBox="1"/>
          <p:nvPr/>
        </p:nvSpPr>
        <p:spPr>
          <a:xfrm>
            <a:off x="419479" y="2125980"/>
            <a:ext cx="1588225" cy="659538"/>
          </a:xfrm>
          <a:prstGeom prst="rect">
            <a:avLst/>
          </a:prstGeom>
          <a:solidFill>
            <a:schemeClr val="tx2"/>
          </a:solidFill>
          <a:ln w="57150">
            <a:noFill/>
            <a:miter lim="800000"/>
          </a:ln>
        </p:spPr>
        <p:txBody>
          <a:bodyPr wrap="none" lIns="91440" tIns="91440" rIns="91440" bIns="91440" rtlCol="0" anchor="ctr" anchorCtr="0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etricHPE Black" panose="020B0803030202060203" pitchFamily="34" charset="0"/>
              </a:rPr>
              <a:t>WORKLOAD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949C85C-B523-76B4-13A4-61FC52F26EC6}"/>
              </a:ext>
            </a:extLst>
          </p:cNvPr>
          <p:cNvSpPr txBox="1"/>
          <p:nvPr/>
        </p:nvSpPr>
        <p:spPr>
          <a:xfrm>
            <a:off x="425181" y="2862945"/>
            <a:ext cx="1587421" cy="1905534"/>
          </a:xfrm>
          <a:prstGeom prst="rect">
            <a:avLst/>
          </a:prstGeom>
          <a:solidFill>
            <a:schemeClr val="tx2"/>
          </a:solidFill>
          <a:ln w="57150">
            <a:noFill/>
            <a:miter lim="800000"/>
          </a:ln>
        </p:spPr>
        <p:txBody>
          <a:bodyPr wrap="none" lIns="91440" tIns="91440" rIns="91440" bIns="91440" rtlCol="0" anchor="ctr" anchorCtr="0">
            <a:noAutofit/>
          </a:bodyPr>
          <a:lstStyle/>
          <a:p>
            <a:pPr lvl="0">
              <a:lnSpc>
                <a:spcPct val="90000"/>
              </a:lnSpc>
              <a:spcBef>
                <a:spcPts val="400"/>
              </a:spcBef>
              <a:defRPr/>
            </a:pPr>
            <a:r>
              <a:rPr lang="cs-CZ" sz="1600" dirty="0">
                <a:latin typeface="MetricHPE Black" panose="020B0803030202060203" pitchFamily="34" charset="0"/>
              </a:rPr>
              <a:t>PŘÍKLADY</a:t>
            </a:r>
            <a:br>
              <a:rPr lang="en-US" sz="1600" dirty="0">
                <a:latin typeface="MetricHPE Black" panose="020B0803030202060203" pitchFamily="34" charset="0"/>
              </a:rPr>
            </a:br>
            <a:r>
              <a:rPr lang="cs-CZ" sz="1600" dirty="0">
                <a:latin typeface="MetricHPE Black" panose="020B0803030202060203" pitchFamily="34" charset="0"/>
              </a:rPr>
              <a:t>POUŽITÍ</a:t>
            </a:r>
            <a:endParaRPr lang="en-US" sz="1600" dirty="0">
              <a:latin typeface="MetricHPE Black" panose="020B0803030202060203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220A0EA-CC15-93F0-6D30-DB60AE96603C}"/>
              </a:ext>
            </a:extLst>
          </p:cNvPr>
          <p:cNvSpPr txBox="1"/>
          <p:nvPr/>
        </p:nvSpPr>
        <p:spPr>
          <a:xfrm>
            <a:off x="425180" y="4846633"/>
            <a:ext cx="1587421" cy="1062772"/>
          </a:xfrm>
          <a:prstGeom prst="rect">
            <a:avLst/>
          </a:prstGeom>
          <a:solidFill>
            <a:schemeClr val="tx2"/>
          </a:solidFill>
          <a:ln w="57150">
            <a:noFill/>
            <a:miter lim="800000"/>
          </a:ln>
        </p:spPr>
        <p:txBody>
          <a:bodyPr wrap="none" lIns="91440" tIns="91440" rIns="91440" bIns="91440" rtlCol="0" anchor="ctr" anchorCtr="0">
            <a:noAutofit/>
          </a:bodyPr>
          <a:lstStyle/>
          <a:p>
            <a:pPr lvl="0">
              <a:lnSpc>
                <a:spcPct val="90000"/>
              </a:lnSpc>
              <a:spcBef>
                <a:spcPts val="400"/>
              </a:spcBef>
              <a:defRPr/>
            </a:pPr>
            <a:r>
              <a:rPr lang="en-US" sz="1600" dirty="0">
                <a:latin typeface="MetricHPE Black" panose="020B0803030202060203" pitchFamily="34" charset="0"/>
              </a:rPr>
              <a:t>DAT</a:t>
            </a:r>
            <a:r>
              <a:rPr lang="cs-CZ" sz="1600" dirty="0">
                <a:latin typeface="MetricHPE Black" panose="020B0803030202060203" pitchFamily="34" charset="0"/>
              </a:rPr>
              <a:t>OVÉ</a:t>
            </a:r>
            <a:endParaRPr lang="en-US" sz="1600" dirty="0">
              <a:latin typeface="MetricHPE Black" panose="020B0803030202060203" pitchFamily="34" charset="0"/>
            </a:endParaRPr>
          </a:p>
          <a:p>
            <a:pPr lvl="0">
              <a:lnSpc>
                <a:spcPct val="90000"/>
              </a:lnSpc>
              <a:spcBef>
                <a:spcPts val="400"/>
              </a:spcBef>
              <a:defRPr/>
            </a:pPr>
            <a:r>
              <a:rPr lang="cs-CZ" sz="1600" dirty="0">
                <a:latin typeface="MetricHPE Black" panose="020B0803030202060203" pitchFamily="34" charset="0"/>
              </a:rPr>
              <a:t>VZORY</a:t>
            </a:r>
            <a:endParaRPr lang="en-US" sz="1600" dirty="0">
              <a:latin typeface="MetricHPE Black" panose="020B0803030202060203" pitchFamily="34" charset="0"/>
            </a:endParaRPr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42A570A9-4B34-97B8-7124-081D5E27CCC2}"/>
              </a:ext>
            </a:extLst>
          </p:cNvPr>
          <p:cNvSpPr/>
          <p:nvPr/>
        </p:nvSpPr>
        <p:spPr bwMode="ltGray">
          <a:xfrm>
            <a:off x="8163032" y="2858338"/>
            <a:ext cx="1093279" cy="1926059"/>
          </a:xfrm>
          <a:prstGeom prst="roundRect">
            <a:avLst>
              <a:gd name="adj" fmla="val 7574"/>
            </a:avLst>
          </a:prstGeom>
          <a:solidFill>
            <a:schemeClr val="bg1"/>
          </a:solidFill>
          <a:ln w="41275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etricHPE Light"/>
              <a:ea typeface="+mn-ea"/>
              <a:cs typeface="+mn-cs"/>
            </a:endParaRPr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400EC052-26C8-18F6-3B61-12807453C73B}"/>
              </a:ext>
            </a:extLst>
          </p:cNvPr>
          <p:cNvSpPr/>
          <p:nvPr/>
        </p:nvSpPr>
        <p:spPr bwMode="ltGray">
          <a:xfrm>
            <a:off x="9397795" y="2858344"/>
            <a:ext cx="2386218" cy="1910135"/>
          </a:xfrm>
          <a:prstGeom prst="roundRect">
            <a:avLst>
              <a:gd name="adj" fmla="val 5319"/>
            </a:avLst>
          </a:prstGeom>
          <a:solidFill>
            <a:schemeClr val="bg1"/>
          </a:solidFill>
          <a:ln w="41275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etricHPE Light"/>
              <a:ea typeface="+mn-ea"/>
              <a:cs typeface="+mn-cs"/>
            </a:endParaRPr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0DE1526D-1C25-825C-58F4-386E6439CB22}"/>
              </a:ext>
            </a:extLst>
          </p:cNvPr>
          <p:cNvSpPr/>
          <p:nvPr/>
        </p:nvSpPr>
        <p:spPr bwMode="ltGray">
          <a:xfrm>
            <a:off x="6883801" y="2858345"/>
            <a:ext cx="1137747" cy="1910134"/>
          </a:xfrm>
          <a:prstGeom prst="roundRect">
            <a:avLst>
              <a:gd name="adj" fmla="val 6361"/>
            </a:avLst>
          </a:prstGeom>
          <a:solidFill>
            <a:schemeClr val="bg1"/>
          </a:solidFill>
          <a:ln w="41275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etricHPE Light"/>
              <a:ea typeface="+mn-ea"/>
              <a:cs typeface="+mn-cs"/>
            </a:endParaRPr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35868505-EDDD-3277-75C8-B74896A404B9}"/>
              </a:ext>
            </a:extLst>
          </p:cNvPr>
          <p:cNvSpPr/>
          <p:nvPr/>
        </p:nvSpPr>
        <p:spPr bwMode="ltGray">
          <a:xfrm>
            <a:off x="1831939" y="2858343"/>
            <a:ext cx="2383441" cy="1915044"/>
          </a:xfrm>
          <a:prstGeom prst="roundRect">
            <a:avLst>
              <a:gd name="adj" fmla="val 6453"/>
            </a:avLst>
          </a:prstGeom>
          <a:solidFill>
            <a:schemeClr val="bg1"/>
          </a:solidFill>
          <a:ln w="412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etricHPE Light"/>
              <a:ea typeface="+mn-ea"/>
              <a:cs typeface="+mn-cs"/>
            </a:endParaRPr>
          </a:p>
        </p:txBody>
      </p:sp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809EFB3D-35EE-7272-83D4-E7F2C8962542}"/>
              </a:ext>
            </a:extLst>
          </p:cNvPr>
          <p:cNvSpPr/>
          <p:nvPr/>
        </p:nvSpPr>
        <p:spPr bwMode="ltGray">
          <a:xfrm>
            <a:off x="9401987" y="4846633"/>
            <a:ext cx="2386218" cy="1053985"/>
          </a:xfrm>
          <a:prstGeom prst="roundRect">
            <a:avLst>
              <a:gd name="adj" fmla="val 5319"/>
            </a:avLst>
          </a:prstGeom>
          <a:solidFill>
            <a:schemeClr val="bg1"/>
          </a:solidFill>
          <a:ln w="41275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etricHPE Light"/>
              <a:ea typeface="+mn-ea"/>
              <a:cs typeface="+mn-cs"/>
            </a:endParaRPr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21B43787-FB29-A300-90D6-5DC7E7CB727A}"/>
              </a:ext>
            </a:extLst>
          </p:cNvPr>
          <p:cNvSpPr/>
          <p:nvPr/>
        </p:nvSpPr>
        <p:spPr bwMode="ltGray">
          <a:xfrm>
            <a:off x="8167224" y="4846635"/>
            <a:ext cx="1093279" cy="1062772"/>
          </a:xfrm>
          <a:prstGeom prst="roundRect">
            <a:avLst>
              <a:gd name="adj" fmla="val 7574"/>
            </a:avLst>
          </a:prstGeom>
          <a:solidFill>
            <a:schemeClr val="bg1"/>
          </a:solidFill>
          <a:ln w="41275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etricHPE Light"/>
              <a:ea typeface="+mn-ea"/>
              <a:cs typeface="+mn-cs"/>
            </a:endParaRPr>
          </a:p>
        </p:txBody>
      </p:sp>
      <p:sp>
        <p:nvSpPr>
          <p:cNvPr id="40" name="Rectangle: Rounded Corners 39">
            <a:extLst>
              <a:ext uri="{FF2B5EF4-FFF2-40B4-BE49-F238E27FC236}">
                <a16:creationId xmlns:a16="http://schemas.microsoft.com/office/drawing/2014/main" id="{CBFD02B7-5FA3-A7EA-6FCF-D92A906B814D}"/>
              </a:ext>
            </a:extLst>
          </p:cNvPr>
          <p:cNvSpPr/>
          <p:nvPr/>
        </p:nvSpPr>
        <p:spPr bwMode="ltGray">
          <a:xfrm>
            <a:off x="4356038" y="2858344"/>
            <a:ext cx="2393237" cy="1910135"/>
          </a:xfrm>
          <a:prstGeom prst="roundRect">
            <a:avLst>
              <a:gd name="adj" fmla="val 6453"/>
            </a:avLst>
          </a:prstGeom>
          <a:solidFill>
            <a:schemeClr val="bg1"/>
          </a:solidFill>
          <a:ln w="412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etricHPE Light"/>
              <a:ea typeface="+mn-ea"/>
              <a:cs typeface="+mn-cs"/>
            </a:endParaRPr>
          </a:p>
        </p:txBody>
      </p:sp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8EF0DE91-C5B7-C86F-E18C-BA474DBCACDD}"/>
              </a:ext>
            </a:extLst>
          </p:cNvPr>
          <p:cNvSpPr/>
          <p:nvPr/>
        </p:nvSpPr>
        <p:spPr bwMode="ltGray">
          <a:xfrm>
            <a:off x="6887993" y="4846634"/>
            <a:ext cx="1137747" cy="1053984"/>
          </a:xfrm>
          <a:prstGeom prst="roundRect">
            <a:avLst>
              <a:gd name="adj" fmla="val 6361"/>
            </a:avLst>
          </a:prstGeom>
          <a:solidFill>
            <a:schemeClr val="bg1"/>
          </a:solidFill>
          <a:ln w="41275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etricHPE Light"/>
              <a:ea typeface="+mn-ea"/>
              <a:cs typeface="+mn-cs"/>
            </a:endParaRPr>
          </a:p>
        </p:txBody>
      </p:sp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0640D9AA-331A-049C-A408-9BFCCB5757BB}"/>
              </a:ext>
            </a:extLst>
          </p:cNvPr>
          <p:cNvSpPr/>
          <p:nvPr/>
        </p:nvSpPr>
        <p:spPr bwMode="ltGray">
          <a:xfrm>
            <a:off x="4360230" y="4846633"/>
            <a:ext cx="2393237" cy="1053985"/>
          </a:xfrm>
          <a:prstGeom prst="roundRect">
            <a:avLst>
              <a:gd name="adj" fmla="val 6453"/>
            </a:avLst>
          </a:prstGeom>
          <a:solidFill>
            <a:schemeClr val="bg1"/>
          </a:solidFill>
          <a:ln w="412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etricHPE Light"/>
              <a:ea typeface="+mn-ea"/>
              <a:cs typeface="+mn-cs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D4A49A06-874C-0613-9939-433A0086B1EB}"/>
              </a:ext>
            </a:extLst>
          </p:cNvPr>
          <p:cNvSpPr txBox="1">
            <a:spLocks/>
          </p:cNvSpPr>
          <p:nvPr/>
        </p:nvSpPr>
        <p:spPr>
          <a:xfrm>
            <a:off x="4364878" y="4854192"/>
            <a:ext cx="2367810" cy="1053756"/>
          </a:xfrm>
          <a:prstGeom prst="rect">
            <a:avLst/>
          </a:prstGeom>
          <a:noFill/>
          <a:ln w="57150">
            <a:noFill/>
            <a:miter lim="800000"/>
          </a:ln>
        </p:spPr>
        <p:txBody>
          <a:bodyPr wrap="square">
            <a:noAutofit/>
          </a:bodyPr>
          <a:lstStyle/>
          <a:p>
            <a:pPr marL="117475" lvl="1" indent="-117475">
              <a:buFont typeface="Arial" panose="020B0604020202020204" pitchFamily="34" charset="0"/>
              <a:buChar char="•"/>
              <a:defRPr/>
            </a:pPr>
            <a:r>
              <a:rPr lang="en-US" sz="1000" dirty="0">
                <a:latin typeface="MetricHPE Light"/>
              </a:rPr>
              <a:t>Mixed, </a:t>
            </a:r>
            <a:r>
              <a:rPr lang="cs-CZ" sz="1000" dirty="0">
                <a:latin typeface="MetricHPE Light"/>
              </a:rPr>
              <a:t>málo </a:t>
            </a:r>
            <a:r>
              <a:rPr lang="cs-CZ" sz="1000" dirty="0" err="1">
                <a:latin typeface="MetricHPE Light"/>
              </a:rPr>
              <a:t>predikovatelné</a:t>
            </a:r>
            <a:r>
              <a:rPr lang="cs-CZ" sz="1000" dirty="0">
                <a:latin typeface="MetricHPE Light"/>
              </a:rPr>
              <a:t> zátěžové vzory</a:t>
            </a:r>
            <a:r>
              <a:rPr lang="en-US" sz="1000" dirty="0">
                <a:latin typeface="MetricHPE Light"/>
              </a:rPr>
              <a:t> </a:t>
            </a:r>
          </a:p>
          <a:p>
            <a:pPr marL="117475" lvl="1" indent="-117475">
              <a:buFont typeface="Arial" panose="020B0604020202020204" pitchFamily="34" charset="0"/>
              <a:buChar char="•"/>
              <a:defRPr/>
            </a:pPr>
            <a:r>
              <a:rPr lang="cs-CZ" sz="1000" dirty="0">
                <a:latin typeface="MetricHPE Light"/>
              </a:rPr>
              <a:t>Různé velikosti souborů</a:t>
            </a:r>
            <a:endParaRPr lang="en-US" sz="1000" dirty="0">
              <a:latin typeface="MetricHPE Light"/>
            </a:endParaRPr>
          </a:p>
          <a:p>
            <a:pPr marL="117475" lvl="1" indent="-117475">
              <a:buFont typeface="Arial" panose="020B0604020202020204" pitchFamily="34" charset="0"/>
              <a:buChar char="•"/>
              <a:defRPr/>
            </a:pPr>
            <a:r>
              <a:rPr lang="cs-CZ" sz="1000" dirty="0">
                <a:latin typeface="MetricHPE Light"/>
              </a:rPr>
              <a:t>Malé i velké </a:t>
            </a:r>
            <a:r>
              <a:rPr lang="cs-CZ" sz="1000" dirty="0" err="1">
                <a:latin typeface="MetricHPE Light"/>
              </a:rPr>
              <a:t>datasety</a:t>
            </a:r>
            <a:endParaRPr lang="en-US" sz="1000" dirty="0">
              <a:latin typeface="MetricHPE Light"/>
            </a:endParaRPr>
          </a:p>
        </p:txBody>
      </p:sp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id="{4A3F69F0-27C1-FE33-9D8D-5C1E34495520}"/>
              </a:ext>
            </a:extLst>
          </p:cNvPr>
          <p:cNvSpPr/>
          <p:nvPr/>
        </p:nvSpPr>
        <p:spPr bwMode="ltGray">
          <a:xfrm>
            <a:off x="1836131" y="4846635"/>
            <a:ext cx="2383441" cy="1056694"/>
          </a:xfrm>
          <a:prstGeom prst="roundRect">
            <a:avLst>
              <a:gd name="adj" fmla="val 6453"/>
            </a:avLst>
          </a:prstGeom>
          <a:solidFill>
            <a:schemeClr val="bg1"/>
          </a:solidFill>
          <a:ln w="412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etricHPE Light"/>
              <a:ea typeface="+mn-ea"/>
              <a:cs typeface="+mn-cs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259213A4-3D73-D4C6-8588-62C2ECDCD6EB}"/>
              </a:ext>
            </a:extLst>
          </p:cNvPr>
          <p:cNvSpPr txBox="1">
            <a:spLocks/>
          </p:cNvSpPr>
          <p:nvPr/>
        </p:nvSpPr>
        <p:spPr>
          <a:xfrm>
            <a:off x="1824527" y="4854191"/>
            <a:ext cx="2383441" cy="1045215"/>
          </a:xfrm>
          <a:prstGeom prst="rect">
            <a:avLst/>
          </a:prstGeom>
          <a:noFill/>
          <a:ln w="57150">
            <a:noFill/>
            <a:miter lim="800000"/>
          </a:ln>
        </p:spPr>
        <p:txBody>
          <a:bodyPr wrap="square">
            <a:noAutofit/>
          </a:bodyPr>
          <a:lstStyle/>
          <a:p>
            <a:pPr marL="117475" lvl="1" indent="-117475">
              <a:buFont typeface="Arial" panose="020B0604020202020204" pitchFamily="34" charset="0"/>
              <a:buChar char="•"/>
              <a:defRPr/>
            </a:pPr>
            <a:r>
              <a:rPr lang="cs-CZ" sz="1050" dirty="0">
                <a:latin typeface="MetricHPE Light"/>
              </a:rPr>
              <a:t>Vysoká dostupnost</a:t>
            </a:r>
            <a:endParaRPr lang="en-US" sz="1050" dirty="0">
              <a:latin typeface="MetricHPE Light"/>
            </a:endParaRPr>
          </a:p>
          <a:p>
            <a:pPr marL="117475" lvl="1" indent="-117475">
              <a:buFont typeface="Arial" panose="020B0604020202020204" pitchFamily="34" charset="0"/>
              <a:buChar char="•"/>
              <a:defRPr/>
            </a:pPr>
            <a:r>
              <a:rPr lang="cs-CZ" sz="1050" dirty="0">
                <a:latin typeface="MetricHPE Light"/>
              </a:rPr>
              <a:t>Různé velikosti souborů</a:t>
            </a:r>
            <a:endParaRPr lang="en-US" sz="1050" dirty="0">
              <a:latin typeface="MetricHPE Light"/>
            </a:endParaRPr>
          </a:p>
          <a:p>
            <a:pPr marL="117475" lvl="1" indent="-117475">
              <a:buFont typeface="Arial" panose="020B0604020202020204" pitchFamily="34" charset="0"/>
              <a:buChar char="•"/>
              <a:defRPr/>
            </a:pPr>
            <a:r>
              <a:rPr lang="cs-CZ" sz="1050" dirty="0">
                <a:latin typeface="MetricHPE Light"/>
              </a:rPr>
              <a:t>Datové služby (replikace, redukce atd)</a:t>
            </a:r>
            <a:endParaRPr lang="en-US" sz="1050" dirty="0">
              <a:latin typeface="MetricHPE Light"/>
            </a:endParaRPr>
          </a:p>
          <a:p>
            <a:pPr marL="117475" lvl="1" indent="-117475">
              <a:buFont typeface="Arial" panose="020B0604020202020204" pitchFamily="34" charset="0"/>
              <a:buChar char="•"/>
              <a:defRPr/>
            </a:pPr>
            <a:r>
              <a:rPr lang="cs-CZ" sz="1050" dirty="0">
                <a:latin typeface="MetricHPE Light"/>
              </a:rPr>
              <a:t>Malé i velké </a:t>
            </a:r>
            <a:r>
              <a:rPr lang="cs-CZ" sz="1050" dirty="0" err="1">
                <a:latin typeface="MetricHPE Light"/>
              </a:rPr>
              <a:t>datasety</a:t>
            </a:r>
            <a:endParaRPr lang="en-US" sz="1050" dirty="0">
              <a:latin typeface="MetricHPE Ligh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E73D910-A8C8-0C82-5B11-BDE15A5A3B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742" y="391852"/>
            <a:ext cx="11798228" cy="401362"/>
          </a:xfrm>
        </p:spPr>
        <p:txBody>
          <a:bodyPr/>
          <a:lstStyle/>
          <a:p>
            <a:r>
              <a:rPr lang="en-US" dirty="0"/>
              <a:t>HPE </a:t>
            </a:r>
            <a:r>
              <a:rPr lang="en-US" dirty="0" err="1"/>
              <a:t>GreenLake</a:t>
            </a:r>
            <a:r>
              <a:rPr lang="en-US" dirty="0"/>
              <a:t> for File Storage </a:t>
            </a:r>
            <a:r>
              <a:rPr lang="en-US" dirty="0" err="1"/>
              <a:t>jako</a:t>
            </a:r>
            <a:r>
              <a:rPr lang="en-US" dirty="0"/>
              <a:t> </a:t>
            </a:r>
            <a:r>
              <a:rPr lang="en-US" dirty="0" err="1"/>
              <a:t>univerz</a:t>
            </a:r>
            <a:r>
              <a:rPr lang="cs-CZ" dirty="0" err="1"/>
              <a:t>ální</a:t>
            </a:r>
            <a:r>
              <a:rPr lang="cs-CZ" dirty="0"/>
              <a:t> úložiště nestrukturovaných dat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D8C4507-B465-743A-9249-1AD3502695D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defTabSz="1088421"/>
            <a:fld id="{104FC826-72BB-4AF1-BA01-A94F7396A7DC}" type="slidenum">
              <a:rPr lang="en-US" smtClean="0"/>
              <a:pPr defTabSz="1088421"/>
              <a:t>3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1D80B90-73AE-41DB-3202-E2A5C4E7545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icHPE"/>
                <a:ea typeface="+mn-ea"/>
                <a:cs typeface="+mn-cs"/>
              </a:rPr>
              <a:t>HPE Confidential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9EC2BD6A-CAFC-BE23-80BF-EFA2FD1E78A7}"/>
              </a:ext>
            </a:extLst>
          </p:cNvPr>
          <p:cNvSpPr/>
          <p:nvPr/>
        </p:nvSpPr>
        <p:spPr bwMode="ltGray">
          <a:xfrm>
            <a:off x="6890046" y="1467376"/>
            <a:ext cx="2366265" cy="569912"/>
          </a:xfrm>
          <a:prstGeom prst="roundRect">
            <a:avLst/>
          </a:prstGeom>
          <a:solidFill>
            <a:schemeClr val="accent1"/>
          </a:solidFill>
          <a:ln w="412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icHPE Black"/>
                <a:ea typeface="+mn-ea"/>
                <a:cs typeface="+mn-cs"/>
              </a:rPr>
              <a:t>High Performance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icHPE Black"/>
                <a:ea typeface="+mn-ea"/>
                <a:cs typeface="+mn-cs"/>
              </a:rPr>
              <a:t>Computing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tricHPE"/>
              <a:ea typeface="+mn-ea"/>
              <a:cs typeface="+mn-cs"/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82392511-F1C9-9706-7124-F3E0427FA1D3}"/>
              </a:ext>
            </a:extLst>
          </p:cNvPr>
          <p:cNvSpPr/>
          <p:nvPr/>
        </p:nvSpPr>
        <p:spPr bwMode="ltGray">
          <a:xfrm>
            <a:off x="4356038" y="2115903"/>
            <a:ext cx="2383441" cy="670977"/>
          </a:xfrm>
          <a:prstGeom prst="roundRect">
            <a:avLst/>
          </a:prstGeom>
          <a:solidFill>
            <a:schemeClr val="accent6"/>
          </a:solidFill>
          <a:ln w="412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tricHPE Black"/>
                <a:ea typeface="+mn-ea"/>
                <a:cs typeface="+mn-cs"/>
              </a:rPr>
              <a:t>High Performance</a:t>
            </a:r>
            <a:b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tricHPE Black"/>
                <a:ea typeface="+mn-ea"/>
                <a:cs typeface="+mn-cs"/>
              </a:rPr>
            </a:br>
            <a:r>
              <a:rPr kumimoji="0" lang="cs-CZ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tricHPE Black"/>
                <a:ea typeface="+mn-ea"/>
                <a:cs typeface="+mn-cs"/>
              </a:rPr>
              <a:t>Datová analýza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tricHPE Black"/>
              <a:ea typeface="+mn-ea"/>
              <a:cs typeface="+mn-cs"/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88FB628E-C367-E2F6-4711-D285CFF19BE7}"/>
              </a:ext>
            </a:extLst>
          </p:cNvPr>
          <p:cNvSpPr/>
          <p:nvPr/>
        </p:nvSpPr>
        <p:spPr bwMode="ltGray">
          <a:xfrm>
            <a:off x="1836412" y="1467377"/>
            <a:ext cx="9947601" cy="574338"/>
          </a:xfrm>
          <a:prstGeom prst="roundRect">
            <a:avLst/>
          </a:prstGeom>
          <a:solidFill>
            <a:schemeClr val="accent1"/>
          </a:solidFill>
          <a:ln w="412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2400" b="1" dirty="0">
                <a:solidFill>
                  <a:prstClr val="white"/>
                </a:solidFill>
                <a:latin typeface="MetricHPE Black"/>
              </a:rPr>
              <a:t>Úložiště pro nestrukturovaná data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tricHPE Black"/>
              <a:ea typeface="+mn-ea"/>
              <a:cs typeface="+mn-cs"/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07BBD8CA-8A38-6D97-9480-77F775FFCEEE}"/>
              </a:ext>
            </a:extLst>
          </p:cNvPr>
          <p:cNvSpPr/>
          <p:nvPr/>
        </p:nvSpPr>
        <p:spPr bwMode="ltGray">
          <a:xfrm>
            <a:off x="6879153" y="2125980"/>
            <a:ext cx="2383441" cy="670977"/>
          </a:xfrm>
          <a:prstGeom prst="roundRect">
            <a:avLst/>
          </a:prstGeom>
          <a:solidFill>
            <a:schemeClr val="accent3"/>
          </a:solidFill>
          <a:ln w="41275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icHPE Black"/>
                <a:ea typeface="+mn-ea"/>
                <a:cs typeface="+mn-cs"/>
              </a:rPr>
              <a:t>Modelování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icHPE Black"/>
                <a:ea typeface="+mn-ea"/>
                <a:cs typeface="+mn-cs"/>
              </a:rPr>
              <a:t> </a:t>
            </a:r>
            <a:r>
              <a:rPr kumimoji="0" lang="cs-CZ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icHPE Black"/>
                <a:ea typeface="+mn-ea"/>
                <a:cs typeface="+mn-cs"/>
              </a:rPr>
              <a:t>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icHPE Black"/>
                <a:ea typeface="+mn-ea"/>
                <a:cs typeface="+mn-cs"/>
              </a:rPr>
              <a:t> </a:t>
            </a:r>
            <a:b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icHPE Black"/>
                <a:ea typeface="+mn-ea"/>
                <a:cs typeface="+mn-cs"/>
              </a:rPr>
            </a:br>
            <a:r>
              <a:rPr kumimoji="0" lang="cs-CZ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icHPE Black"/>
                <a:ea typeface="+mn-ea"/>
                <a:cs typeface="+mn-cs"/>
              </a:rPr>
              <a:t>simulace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tricHPE Black"/>
              <a:ea typeface="+mn-ea"/>
              <a:cs typeface="+mn-cs"/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60BC0D67-B4AF-CE7C-3EDC-B8AB4D03BFE9}"/>
              </a:ext>
            </a:extLst>
          </p:cNvPr>
          <p:cNvSpPr/>
          <p:nvPr/>
        </p:nvSpPr>
        <p:spPr bwMode="ltGray">
          <a:xfrm>
            <a:off x="9402268" y="2114541"/>
            <a:ext cx="2383441" cy="670977"/>
          </a:xfrm>
          <a:prstGeom prst="roundRect">
            <a:avLst/>
          </a:prstGeom>
          <a:solidFill>
            <a:schemeClr val="accent5"/>
          </a:solidFill>
          <a:ln w="41275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icHPE Black"/>
                <a:ea typeface="+mn-ea"/>
                <a:cs typeface="+mn-cs"/>
              </a:rPr>
              <a:t>Umělá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icHPE Black"/>
                <a:ea typeface="+mn-ea"/>
                <a:cs typeface="+mn-cs"/>
              </a:rPr>
              <a:t> </a:t>
            </a:r>
            <a:b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icHPE Black"/>
                <a:ea typeface="+mn-ea"/>
                <a:cs typeface="+mn-cs"/>
              </a:rPr>
            </a:br>
            <a:r>
              <a:rPr kumimoji="0" lang="cs-CZ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icHPE Black"/>
                <a:ea typeface="+mn-ea"/>
                <a:cs typeface="+mn-cs"/>
              </a:rPr>
              <a:t>inteligence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tricHPE Black"/>
              <a:ea typeface="+mn-ea"/>
              <a:cs typeface="+mn-cs"/>
            </a:endParaRP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9C292BA8-376A-9D30-056C-043B7A67DAFD}"/>
              </a:ext>
            </a:extLst>
          </p:cNvPr>
          <p:cNvSpPr/>
          <p:nvPr/>
        </p:nvSpPr>
        <p:spPr bwMode="ltGray">
          <a:xfrm>
            <a:off x="1832923" y="2114541"/>
            <a:ext cx="2383441" cy="670977"/>
          </a:xfrm>
          <a:prstGeom prst="roundRect">
            <a:avLst/>
          </a:prstGeom>
          <a:solidFill>
            <a:srgbClr val="0070C0"/>
          </a:solidFill>
          <a:ln w="412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etricHPE Black"/>
                <a:ea typeface="+mn-ea"/>
                <a:cs typeface="+mn-cs"/>
              </a:rPr>
              <a:t>Obecné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MetricHPE Black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etricHPE Black"/>
                <a:ea typeface="+mn-ea"/>
                <a:cs typeface="+mn-cs"/>
              </a:rPr>
              <a:t>použití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MetricHPE Black"/>
              <a:ea typeface="+mn-ea"/>
              <a:cs typeface="+mn-cs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A9ED624-43F2-C57B-A392-08626BF5198F}"/>
              </a:ext>
            </a:extLst>
          </p:cNvPr>
          <p:cNvSpPr txBox="1">
            <a:spLocks/>
          </p:cNvSpPr>
          <p:nvPr/>
        </p:nvSpPr>
        <p:spPr>
          <a:xfrm>
            <a:off x="6895406" y="3144157"/>
            <a:ext cx="1137746" cy="1641739"/>
          </a:xfrm>
          <a:prstGeom prst="rect">
            <a:avLst/>
          </a:prstGeom>
          <a:noFill/>
          <a:ln w="57150">
            <a:noFill/>
            <a:miter lim="800000"/>
          </a:ln>
        </p:spPr>
        <p:txBody>
          <a:bodyPr wrap="square">
            <a:noAutofit/>
          </a:bodyPr>
          <a:lstStyle/>
          <a:p>
            <a:pPr marL="117475" lvl="1" indent="-117475">
              <a:buFont typeface="Arial" panose="020B0604020202020204" pitchFamily="34" charset="0"/>
              <a:buChar char="•"/>
              <a:defRPr/>
            </a:pPr>
            <a:r>
              <a:rPr lang="en-US" sz="1000" dirty="0">
                <a:solidFill>
                  <a:prstClr val="black"/>
                </a:solidFill>
                <a:latin typeface="MetricHPE Light"/>
              </a:rPr>
              <a:t>Computer-aided</a:t>
            </a:r>
            <a:br>
              <a:rPr lang="en-US" sz="1000" dirty="0">
                <a:solidFill>
                  <a:prstClr val="black"/>
                </a:solidFill>
                <a:latin typeface="MetricHPE Light"/>
              </a:rPr>
            </a:br>
            <a:r>
              <a:rPr lang="en-US" sz="1000" dirty="0">
                <a:solidFill>
                  <a:prstClr val="black"/>
                </a:solidFill>
                <a:latin typeface="MetricHPE Light"/>
              </a:rPr>
              <a:t>engineering (CAE)</a:t>
            </a:r>
            <a:br>
              <a:rPr lang="en-US" sz="1000" dirty="0">
                <a:solidFill>
                  <a:prstClr val="black"/>
                </a:solidFill>
                <a:latin typeface="MetricHPE Light"/>
              </a:rPr>
            </a:br>
            <a:r>
              <a:rPr lang="en-US" sz="1000" dirty="0">
                <a:solidFill>
                  <a:prstClr val="black"/>
                </a:solidFill>
                <a:latin typeface="MetricHPE Light"/>
              </a:rPr>
              <a:t>in Aerospace, Automotive and </a:t>
            </a:r>
            <a:br>
              <a:rPr lang="en-US" sz="1000" dirty="0">
                <a:solidFill>
                  <a:prstClr val="black"/>
                </a:solidFill>
                <a:latin typeface="MetricHPE Light"/>
              </a:rPr>
            </a:br>
            <a:r>
              <a:rPr lang="en-US" sz="1000" dirty="0">
                <a:solidFill>
                  <a:prstClr val="black"/>
                </a:solidFill>
                <a:latin typeface="MetricHPE Light"/>
              </a:rPr>
              <a:t>Manufacturing</a:t>
            </a:r>
          </a:p>
          <a:p>
            <a:pPr marL="117475" lvl="1" indent="-117475">
              <a:buFont typeface="Arial" panose="020B0604020202020204" pitchFamily="34" charset="0"/>
              <a:buChar char="•"/>
              <a:defRPr/>
            </a:pPr>
            <a:r>
              <a:rPr lang="en-US" sz="1000" dirty="0">
                <a:solidFill>
                  <a:prstClr val="black"/>
                </a:solidFill>
                <a:latin typeface="MetricHPE Light"/>
              </a:rPr>
              <a:t>Algorithmic Trading</a:t>
            </a:r>
            <a:br>
              <a:rPr lang="en-US" sz="1000" dirty="0">
                <a:solidFill>
                  <a:prstClr val="black"/>
                </a:solidFill>
                <a:latin typeface="MetricHPE Light"/>
              </a:rPr>
            </a:br>
            <a:r>
              <a:rPr lang="en-US" sz="1000" dirty="0">
                <a:solidFill>
                  <a:prstClr val="black"/>
                </a:solidFill>
                <a:latin typeface="MetricHPE Light"/>
              </a:rPr>
              <a:t>in FSI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F46BF89-535F-D5D6-4938-403BF2EE066B}"/>
              </a:ext>
            </a:extLst>
          </p:cNvPr>
          <p:cNvSpPr txBox="1"/>
          <p:nvPr/>
        </p:nvSpPr>
        <p:spPr>
          <a:xfrm>
            <a:off x="6879154" y="2876297"/>
            <a:ext cx="1137748" cy="350865"/>
          </a:xfrm>
          <a:prstGeom prst="rect">
            <a:avLst/>
          </a:prstGeom>
          <a:noFill/>
          <a:ln w="57150">
            <a:noFill/>
            <a:miter lim="800000"/>
          </a:ln>
        </p:spPr>
        <p:txBody>
          <a:bodyPr wrap="square" lIns="91440" tIns="91440" rIns="91440" bIns="91440" rtlCol="0">
            <a:spAutoFit/>
          </a:bodyPr>
          <a:lstStyle/>
          <a:p>
            <a:pPr algn="ctr">
              <a:lnSpc>
                <a:spcPct val="90000"/>
              </a:lnSpc>
              <a:spcBef>
                <a:spcPts val="400"/>
              </a:spcBef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etricHPE Black" panose="020B0803030202060203" pitchFamily="34" charset="0"/>
              </a:rPr>
              <a:t>Model-driven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0B29AAF-F788-CF0B-7DB1-AADBD1D85935}"/>
              </a:ext>
            </a:extLst>
          </p:cNvPr>
          <p:cNvSpPr txBox="1"/>
          <p:nvPr/>
        </p:nvSpPr>
        <p:spPr>
          <a:xfrm>
            <a:off x="8163033" y="2876297"/>
            <a:ext cx="1093278" cy="350865"/>
          </a:xfrm>
          <a:prstGeom prst="rect">
            <a:avLst/>
          </a:prstGeom>
          <a:noFill/>
          <a:ln w="57150">
            <a:noFill/>
            <a:miter lim="800000"/>
          </a:ln>
        </p:spPr>
        <p:txBody>
          <a:bodyPr wrap="square" lIns="91440" tIns="91440" rIns="91440" bIns="91440" rtlCol="0">
            <a:spAutoFit/>
          </a:bodyPr>
          <a:lstStyle/>
          <a:p>
            <a:pPr algn="ctr">
              <a:lnSpc>
                <a:spcPct val="90000"/>
              </a:lnSpc>
              <a:spcBef>
                <a:spcPts val="400"/>
              </a:spcBef>
              <a:defRPr/>
            </a:pPr>
            <a:r>
              <a:rPr lang="en-US" sz="1200" dirty="0">
                <a:latin typeface="MetricHPE Black" panose="020B0803030202060203" pitchFamily="34" charset="0"/>
              </a:rPr>
              <a:t>Sensor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etricHPE Black" panose="020B0803030202060203" pitchFamily="34" charset="0"/>
              </a:rPr>
              <a:t>-driven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82DA96D-57FA-2CA3-CF81-C61365EA0F43}"/>
              </a:ext>
            </a:extLst>
          </p:cNvPr>
          <p:cNvSpPr txBox="1">
            <a:spLocks/>
          </p:cNvSpPr>
          <p:nvPr/>
        </p:nvSpPr>
        <p:spPr>
          <a:xfrm>
            <a:off x="8169990" y="3126740"/>
            <a:ext cx="1086321" cy="1631216"/>
          </a:xfrm>
          <a:prstGeom prst="rect">
            <a:avLst/>
          </a:prstGeom>
          <a:noFill/>
          <a:ln w="57150">
            <a:noFill/>
            <a:miter lim="800000"/>
          </a:ln>
        </p:spPr>
        <p:txBody>
          <a:bodyPr wrap="square">
            <a:noAutofit/>
          </a:bodyPr>
          <a:lstStyle/>
          <a:p>
            <a:pPr marL="117475" lvl="1" indent="-117475">
              <a:buFont typeface="Arial" panose="020B0604020202020204" pitchFamily="34" charset="0"/>
              <a:buChar char="•"/>
              <a:defRPr/>
            </a:pPr>
            <a:r>
              <a:rPr lang="en-US" sz="1000" dirty="0">
                <a:solidFill>
                  <a:prstClr val="black"/>
                </a:solidFill>
                <a:latin typeface="MetricHPE Light"/>
              </a:rPr>
              <a:t>Seismic processing</a:t>
            </a:r>
            <a:br>
              <a:rPr lang="en-US" sz="1000" dirty="0">
                <a:solidFill>
                  <a:prstClr val="black"/>
                </a:solidFill>
                <a:latin typeface="MetricHPE Light"/>
              </a:rPr>
            </a:br>
            <a:r>
              <a:rPr lang="en-US" sz="1000" dirty="0">
                <a:solidFill>
                  <a:prstClr val="black"/>
                </a:solidFill>
                <a:latin typeface="MetricHPE Light"/>
              </a:rPr>
              <a:t>in Oil &amp; Gas</a:t>
            </a:r>
          </a:p>
          <a:p>
            <a:pPr marL="117475" lvl="1" indent="-117475">
              <a:buFont typeface="Arial" panose="020B0604020202020204" pitchFamily="34" charset="0"/>
              <a:buChar char="•"/>
              <a:defRPr/>
            </a:pPr>
            <a:r>
              <a:rPr lang="en-US" sz="1000" dirty="0">
                <a:solidFill>
                  <a:prstClr val="black"/>
                </a:solidFill>
                <a:latin typeface="MetricHPE Light"/>
              </a:rPr>
              <a:t>Particle accelerator</a:t>
            </a:r>
            <a:br>
              <a:rPr lang="en-US" sz="1000" dirty="0">
                <a:solidFill>
                  <a:prstClr val="black"/>
                </a:solidFill>
                <a:latin typeface="MetricHPE Light"/>
              </a:rPr>
            </a:br>
            <a:r>
              <a:rPr lang="en-US" sz="1000" dirty="0">
                <a:solidFill>
                  <a:prstClr val="black"/>
                </a:solidFill>
                <a:latin typeface="MetricHPE Light"/>
              </a:rPr>
              <a:t>in High Energy</a:t>
            </a:r>
            <a:br>
              <a:rPr lang="en-US" sz="1000" dirty="0">
                <a:solidFill>
                  <a:prstClr val="black"/>
                </a:solidFill>
                <a:latin typeface="MetricHPE Light"/>
              </a:rPr>
            </a:br>
            <a:r>
              <a:rPr lang="en-US" sz="1000" dirty="0">
                <a:solidFill>
                  <a:prstClr val="black"/>
                </a:solidFill>
                <a:latin typeface="MetricHPE Light"/>
              </a:rPr>
              <a:t> Physics</a:t>
            </a:r>
          </a:p>
          <a:p>
            <a:pPr marL="117475" lvl="1" indent="-117475">
              <a:buFont typeface="Arial" panose="020B0604020202020204" pitchFamily="34" charset="0"/>
              <a:buChar char="•"/>
              <a:defRPr/>
            </a:pPr>
            <a:r>
              <a:rPr lang="en-US" sz="1000" dirty="0">
                <a:solidFill>
                  <a:prstClr val="black"/>
                </a:solidFill>
                <a:latin typeface="MetricHPE Light"/>
              </a:rPr>
              <a:t>Electron Microscopy </a:t>
            </a:r>
            <a:br>
              <a:rPr lang="en-US" sz="1000" dirty="0">
                <a:solidFill>
                  <a:prstClr val="black"/>
                </a:solidFill>
                <a:latin typeface="MetricHPE Light"/>
              </a:rPr>
            </a:br>
            <a:r>
              <a:rPr lang="en-US" sz="1000" dirty="0">
                <a:solidFill>
                  <a:prstClr val="black"/>
                </a:solidFill>
                <a:latin typeface="MetricHPE Light"/>
              </a:rPr>
              <a:t>in Life Science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6F8EF1F-97A7-F985-1788-56D68C04F569}"/>
              </a:ext>
            </a:extLst>
          </p:cNvPr>
          <p:cNvSpPr txBox="1"/>
          <p:nvPr/>
        </p:nvSpPr>
        <p:spPr>
          <a:xfrm>
            <a:off x="9393149" y="2876297"/>
            <a:ext cx="2386218" cy="734560"/>
          </a:xfrm>
          <a:prstGeom prst="rect">
            <a:avLst/>
          </a:prstGeom>
          <a:noFill/>
          <a:ln w="57150">
            <a:noFill/>
            <a:miter lim="800000"/>
          </a:ln>
        </p:spPr>
        <p:txBody>
          <a:bodyPr wrap="square" lIns="91440" tIns="91440" rIns="91440" bIns="91440" rtlCol="0">
            <a:spAutoFit/>
          </a:bodyPr>
          <a:lstStyle/>
          <a:p>
            <a:pPr algn="ctr">
              <a:lnSpc>
                <a:spcPct val="90000"/>
              </a:lnSpc>
              <a:spcBef>
                <a:spcPts val="400"/>
              </a:spcBef>
              <a:defRPr/>
            </a:pPr>
            <a:r>
              <a:rPr lang="cs-CZ" sz="1200" dirty="0">
                <a:latin typeface="MetricHPE Black" panose="020B0803030202060203" pitchFamily="34" charset="0"/>
              </a:rPr>
              <a:t>Trénování a provozování modelů</a:t>
            </a:r>
            <a:r>
              <a:rPr lang="en-US" sz="1200" dirty="0">
                <a:latin typeface="MetricHPE Black" panose="020B0803030202060203" pitchFamily="34" charset="0"/>
              </a:rPr>
              <a:t> AI</a:t>
            </a:r>
            <a:endParaRPr lang="cs-CZ" sz="1200" dirty="0">
              <a:latin typeface="MetricHPE Black" panose="020B0803030202060203" pitchFamily="34" charset="0"/>
            </a:endParaRPr>
          </a:p>
          <a:p>
            <a:pPr algn="ctr">
              <a:lnSpc>
                <a:spcPct val="90000"/>
              </a:lnSpc>
              <a:spcBef>
                <a:spcPts val="400"/>
              </a:spcBef>
              <a:defRPr/>
            </a:pPr>
            <a:endParaRPr lang="en-US" sz="1200" dirty="0">
              <a:latin typeface="MetricHPE Black" panose="020B0803030202060203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A0DA353-79CC-E71A-2E6A-80C979658E9D}"/>
              </a:ext>
            </a:extLst>
          </p:cNvPr>
          <p:cNvSpPr txBox="1">
            <a:spLocks/>
          </p:cNvSpPr>
          <p:nvPr/>
        </p:nvSpPr>
        <p:spPr>
          <a:xfrm>
            <a:off x="9433493" y="3336988"/>
            <a:ext cx="2386218" cy="1617310"/>
          </a:xfrm>
          <a:prstGeom prst="rect">
            <a:avLst/>
          </a:prstGeom>
          <a:noFill/>
          <a:ln w="57150">
            <a:noFill/>
            <a:miter lim="800000"/>
          </a:ln>
        </p:spPr>
        <p:txBody>
          <a:bodyPr wrap="square">
            <a:noAutofit/>
          </a:bodyPr>
          <a:lstStyle/>
          <a:p>
            <a:pPr marL="117475" lvl="1" indent="-117475">
              <a:buFont typeface="Arial" panose="020B0604020202020204" pitchFamily="34" charset="0"/>
              <a:buChar char="•"/>
              <a:defRPr/>
            </a:pPr>
            <a:r>
              <a:rPr lang="en-US" sz="1000" dirty="0">
                <a:solidFill>
                  <a:prstClr val="black"/>
                </a:solidFill>
                <a:latin typeface="MetricHPE Light"/>
              </a:rPr>
              <a:t>Machine Learning</a:t>
            </a:r>
          </a:p>
          <a:p>
            <a:pPr marL="117475" lvl="1" indent="-117475">
              <a:buFont typeface="Arial" panose="020B0604020202020204" pitchFamily="34" charset="0"/>
              <a:buChar char="•"/>
              <a:defRPr/>
            </a:pPr>
            <a:r>
              <a:rPr lang="en-US" sz="1000" dirty="0">
                <a:solidFill>
                  <a:prstClr val="black"/>
                </a:solidFill>
                <a:latin typeface="MetricHPE Light"/>
              </a:rPr>
              <a:t>Deep Learning</a:t>
            </a:r>
          </a:p>
          <a:p>
            <a:pPr marL="117475" lvl="1" indent="-117475">
              <a:buFont typeface="Arial" panose="020B0604020202020204" pitchFamily="34" charset="0"/>
              <a:buChar char="•"/>
              <a:defRPr/>
            </a:pPr>
            <a:r>
              <a:rPr lang="en-US" sz="1000" dirty="0">
                <a:solidFill>
                  <a:prstClr val="black"/>
                </a:solidFill>
                <a:latin typeface="MetricHPE Light"/>
              </a:rPr>
              <a:t>Natural Language Processing (NLP) </a:t>
            </a:r>
          </a:p>
          <a:p>
            <a:pPr marL="117475" lvl="1" indent="-117475">
              <a:buFont typeface="Arial" panose="020B0604020202020204" pitchFamily="34" charset="0"/>
              <a:buChar char="•"/>
              <a:defRPr/>
            </a:pPr>
            <a:r>
              <a:rPr lang="en-US" sz="1000" dirty="0">
                <a:solidFill>
                  <a:prstClr val="black"/>
                </a:solidFill>
                <a:latin typeface="MetricHPE Light"/>
              </a:rPr>
              <a:t>Computer Vision</a:t>
            </a:r>
          </a:p>
          <a:p>
            <a:pPr marL="117475" lvl="1" indent="-117475">
              <a:buFont typeface="Arial" panose="020B0604020202020204" pitchFamily="34" charset="0"/>
              <a:buChar char="•"/>
              <a:defRPr/>
            </a:pPr>
            <a:r>
              <a:rPr lang="en-US" sz="1000" dirty="0">
                <a:solidFill>
                  <a:prstClr val="black"/>
                </a:solidFill>
                <a:latin typeface="MetricHPE Light"/>
              </a:rPr>
              <a:t>Speech Recognition</a:t>
            </a:r>
            <a:endParaRPr lang="cs-CZ" sz="1000" dirty="0">
              <a:solidFill>
                <a:prstClr val="black"/>
              </a:solidFill>
              <a:latin typeface="MetricHPE Light"/>
            </a:endParaRPr>
          </a:p>
          <a:p>
            <a:pPr marL="117475" lvl="1" indent="-117475">
              <a:buFont typeface="Arial" panose="020B0604020202020204" pitchFamily="34" charset="0"/>
              <a:buChar char="•"/>
              <a:defRPr/>
            </a:pPr>
            <a:r>
              <a:rPr kumimoji="0" lang="cs-CZ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tricHPE Light"/>
                <a:ea typeface="+mn-ea"/>
                <a:cs typeface="+mn-cs"/>
              </a:rPr>
              <a:t>Provoz – inference nad hotovým</a:t>
            </a:r>
            <a:r>
              <a:rPr kumimoji="0" lang="cs-CZ" sz="10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tricHPE Light"/>
                <a:ea typeface="+mn-ea"/>
                <a:cs typeface="+mn-cs"/>
              </a:rPr>
              <a:t> AI modelem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MetricHPE Light"/>
              <a:ea typeface="+mn-ea"/>
              <a:cs typeface="+mn-cs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32FBA85-BBB0-0DFE-9980-8B06677E3ED3}"/>
              </a:ext>
            </a:extLst>
          </p:cNvPr>
          <p:cNvSpPr txBox="1"/>
          <p:nvPr/>
        </p:nvSpPr>
        <p:spPr>
          <a:xfrm>
            <a:off x="4350335" y="2876297"/>
            <a:ext cx="2382353" cy="350865"/>
          </a:xfrm>
          <a:prstGeom prst="rect">
            <a:avLst/>
          </a:prstGeom>
          <a:noFill/>
          <a:ln w="57150">
            <a:noFill/>
            <a:miter lim="800000"/>
          </a:ln>
        </p:spPr>
        <p:txBody>
          <a:bodyPr wrap="square" lIns="91440" tIns="91440" rIns="91440" bIns="91440" rtlCol="0">
            <a:spAutoFit/>
          </a:bodyPr>
          <a:lstStyle/>
          <a:p>
            <a:pPr algn="ctr">
              <a:lnSpc>
                <a:spcPct val="90000"/>
              </a:lnSpc>
              <a:spcBef>
                <a:spcPts val="400"/>
              </a:spcBef>
              <a:defRPr/>
            </a:pPr>
            <a:r>
              <a:rPr lang="en-US" sz="1200" dirty="0">
                <a:latin typeface="MetricHPE Black" panose="020B0803030202060203" pitchFamily="34" charset="0"/>
              </a:rPr>
              <a:t>Mission Critical </a:t>
            </a:r>
            <a:r>
              <a:rPr lang="cs-CZ" sz="1200" dirty="0" err="1">
                <a:latin typeface="MetricHPE Black" panose="020B0803030202060203" pitchFamily="34" charset="0"/>
              </a:rPr>
              <a:t>workloady</a:t>
            </a:r>
            <a:endParaRPr lang="en-US" sz="1200" dirty="0">
              <a:latin typeface="MetricHPE Black" panose="020B0803030202060203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DF22CCC-3104-3412-2EF5-AEBF6F001B29}"/>
              </a:ext>
            </a:extLst>
          </p:cNvPr>
          <p:cNvSpPr txBox="1">
            <a:spLocks/>
          </p:cNvSpPr>
          <p:nvPr/>
        </p:nvSpPr>
        <p:spPr>
          <a:xfrm>
            <a:off x="4360686" y="3126739"/>
            <a:ext cx="2393236" cy="1632687"/>
          </a:xfrm>
          <a:prstGeom prst="rect">
            <a:avLst/>
          </a:prstGeom>
          <a:noFill/>
          <a:ln w="57150">
            <a:noFill/>
            <a:miter lim="800000"/>
          </a:ln>
        </p:spPr>
        <p:txBody>
          <a:bodyPr wrap="square">
            <a:noAutofit/>
          </a:bodyPr>
          <a:lstStyle/>
          <a:p>
            <a:pPr marL="117475" lvl="1" indent="-117475">
              <a:buFont typeface="Arial" panose="020B0604020202020204" pitchFamily="34" charset="0"/>
              <a:buChar char="•"/>
              <a:defRPr/>
            </a:pPr>
            <a:r>
              <a:rPr lang="cs-CZ" sz="1000" dirty="0">
                <a:solidFill>
                  <a:prstClr val="black"/>
                </a:solidFill>
                <a:latin typeface="MetricHPE Light"/>
              </a:rPr>
              <a:t>Databázová data</a:t>
            </a:r>
            <a:endParaRPr lang="en-US" sz="1000" dirty="0">
              <a:solidFill>
                <a:prstClr val="black"/>
              </a:solidFill>
              <a:latin typeface="MetricHPE Light"/>
            </a:endParaRPr>
          </a:p>
          <a:p>
            <a:pPr marL="117475" lvl="1" indent="-117475">
              <a:buFont typeface="Arial" panose="020B0604020202020204" pitchFamily="34" charset="0"/>
              <a:buChar char="•"/>
              <a:defRPr/>
            </a:pPr>
            <a:r>
              <a:rPr lang="en-US" sz="1000" dirty="0">
                <a:solidFill>
                  <a:prstClr val="black"/>
                </a:solidFill>
                <a:latin typeface="MetricHPE Light"/>
              </a:rPr>
              <a:t>In-memory </a:t>
            </a:r>
            <a:r>
              <a:rPr lang="cs-CZ" sz="1000" dirty="0">
                <a:solidFill>
                  <a:prstClr val="black"/>
                </a:solidFill>
                <a:latin typeface="MetricHPE Light"/>
              </a:rPr>
              <a:t>analytické </a:t>
            </a:r>
            <a:r>
              <a:rPr lang="cs-CZ" sz="1000" dirty="0" err="1">
                <a:solidFill>
                  <a:prstClr val="black"/>
                </a:solidFill>
                <a:latin typeface="MetricHPE Light"/>
              </a:rPr>
              <a:t>workloady</a:t>
            </a:r>
            <a:r>
              <a:rPr lang="cs-CZ" sz="1000" dirty="0">
                <a:solidFill>
                  <a:prstClr val="black"/>
                </a:solidFill>
                <a:latin typeface="MetricHPE Light"/>
              </a:rPr>
              <a:t> s velkou sdílenou pamětí v rámci jednoho systému</a:t>
            </a:r>
            <a:endParaRPr lang="en-US" sz="1000" dirty="0">
              <a:solidFill>
                <a:prstClr val="black"/>
              </a:solidFill>
              <a:latin typeface="MetricHPE Light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EB75932-A063-D07F-3867-595448AE8327}"/>
              </a:ext>
            </a:extLst>
          </p:cNvPr>
          <p:cNvSpPr txBox="1"/>
          <p:nvPr/>
        </p:nvSpPr>
        <p:spPr>
          <a:xfrm>
            <a:off x="1841059" y="2876297"/>
            <a:ext cx="2367791" cy="517065"/>
          </a:xfrm>
          <a:prstGeom prst="rect">
            <a:avLst/>
          </a:prstGeom>
          <a:noFill/>
          <a:ln w="57150">
            <a:noFill/>
            <a:miter lim="800000"/>
          </a:ln>
        </p:spPr>
        <p:txBody>
          <a:bodyPr wrap="square" lIns="91440" tIns="91440" rIns="91440" bIns="91440" rtlCol="0">
            <a:spAutoFit/>
          </a:bodyPr>
          <a:lstStyle/>
          <a:p>
            <a:pPr algn="ctr">
              <a:lnSpc>
                <a:spcPct val="90000"/>
              </a:lnSpc>
              <a:spcBef>
                <a:spcPts val="400"/>
              </a:spcBef>
              <a:defRPr/>
            </a:pPr>
            <a:r>
              <a:rPr lang="cs-CZ" sz="1200" dirty="0">
                <a:latin typeface="MetricHPE Black" panose="020B0803030202060203" pitchFamily="34" charset="0"/>
              </a:rPr>
              <a:t>Vysoce dostupné souborové úložiště</a:t>
            </a:r>
            <a:endParaRPr lang="en-US" sz="1200" dirty="0">
              <a:latin typeface="MetricHPE Black" panose="020B0803030202060203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FC3EC5B-5A9D-4475-ED3A-EB7A3FA6E947}"/>
              </a:ext>
            </a:extLst>
          </p:cNvPr>
          <p:cNvSpPr txBox="1"/>
          <p:nvPr/>
        </p:nvSpPr>
        <p:spPr>
          <a:xfrm>
            <a:off x="1820335" y="3305060"/>
            <a:ext cx="2383441" cy="1463419"/>
          </a:xfrm>
          <a:prstGeom prst="rect">
            <a:avLst/>
          </a:prstGeom>
          <a:noFill/>
          <a:ln w="57150">
            <a:noFill/>
            <a:miter lim="800000"/>
          </a:ln>
        </p:spPr>
        <p:txBody>
          <a:bodyPr wrap="square">
            <a:noAutofit/>
          </a:bodyPr>
          <a:lstStyle/>
          <a:p>
            <a:pPr marL="117475" lvl="1" indent="-117475">
              <a:buFont typeface="Arial" panose="020B0604020202020204" pitchFamily="34" charset="0"/>
              <a:buChar char="•"/>
              <a:defRPr/>
            </a:pPr>
            <a:r>
              <a:rPr lang="en-US" sz="1050" dirty="0">
                <a:latin typeface="MetricHPE Light"/>
              </a:rPr>
              <a:t>Home/Project Dir.</a:t>
            </a:r>
          </a:p>
          <a:p>
            <a:pPr marL="117475" lvl="1" indent="-117475">
              <a:buFont typeface="Arial" panose="020B0604020202020204" pitchFamily="34" charset="0"/>
              <a:buChar char="•"/>
              <a:defRPr/>
            </a:pPr>
            <a:r>
              <a:rPr lang="cs-CZ" sz="1050" dirty="0">
                <a:latin typeface="MetricHPE Light"/>
              </a:rPr>
              <a:t>Zdrojové </a:t>
            </a:r>
            <a:r>
              <a:rPr lang="cs-CZ" sz="1050" dirty="0" err="1">
                <a:latin typeface="MetricHPE Light"/>
              </a:rPr>
              <a:t>kody</a:t>
            </a:r>
            <a:r>
              <a:rPr lang="en-US" sz="1050" dirty="0">
                <a:latin typeface="MetricHPE Light"/>
              </a:rPr>
              <a:t>, </a:t>
            </a:r>
            <a:r>
              <a:rPr lang="cs-CZ" sz="1050" dirty="0">
                <a:latin typeface="MetricHPE Light"/>
              </a:rPr>
              <a:t>knihovny</a:t>
            </a:r>
            <a:endParaRPr lang="en-US" sz="1050" dirty="0">
              <a:latin typeface="MetricHPE Light"/>
            </a:endParaRPr>
          </a:p>
          <a:p>
            <a:pPr marL="117475" lvl="1" indent="-117475">
              <a:buFont typeface="Arial" panose="020B0604020202020204" pitchFamily="34" charset="0"/>
              <a:buChar char="•"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etricHPE Light"/>
                <a:ea typeface="+mn-ea"/>
                <a:cs typeface="+mn-cs"/>
              </a:rPr>
              <a:t>Backup/Recovery/DR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D864E81-9CF4-56C5-087E-2F1960F1809E}"/>
              </a:ext>
            </a:extLst>
          </p:cNvPr>
          <p:cNvSpPr txBox="1">
            <a:spLocks/>
          </p:cNvSpPr>
          <p:nvPr/>
        </p:nvSpPr>
        <p:spPr>
          <a:xfrm>
            <a:off x="6899598" y="4854192"/>
            <a:ext cx="1137746" cy="1015663"/>
          </a:xfrm>
          <a:prstGeom prst="rect">
            <a:avLst/>
          </a:prstGeom>
          <a:noFill/>
          <a:ln w="57150">
            <a:noFill/>
            <a:miter lim="800000"/>
          </a:ln>
        </p:spPr>
        <p:txBody>
          <a:bodyPr wrap="square">
            <a:noAutofit/>
          </a:bodyPr>
          <a:lstStyle/>
          <a:p>
            <a:pPr marL="117475" lvl="1" indent="-117475">
              <a:buFont typeface="Arial" panose="020B0604020202020204" pitchFamily="34" charset="0"/>
              <a:buChar char="•"/>
              <a:defRPr/>
            </a:pPr>
            <a:r>
              <a:rPr lang="en-US" sz="1000" dirty="0">
                <a:latin typeface="MetricHPE Light"/>
              </a:rPr>
              <a:t>Random reads with Large Output</a:t>
            </a:r>
          </a:p>
          <a:p>
            <a:pPr marL="117475" lvl="1" indent="-117475">
              <a:buFont typeface="Arial" panose="020B0604020202020204" pitchFamily="34" charset="0"/>
              <a:buChar char="•"/>
              <a:defRPr/>
            </a:pPr>
            <a:r>
              <a:rPr lang="en-US" sz="1000" dirty="0">
                <a:latin typeface="MetricHPE Light"/>
              </a:rPr>
              <a:t>Varying size </a:t>
            </a:r>
          </a:p>
          <a:p>
            <a:pPr marL="117475" lvl="1" indent="-117475">
              <a:buFont typeface="Arial" panose="020B0604020202020204" pitchFamily="34" charset="0"/>
              <a:buChar char="•"/>
              <a:defRPr/>
            </a:pPr>
            <a:r>
              <a:rPr lang="en-US" sz="1000" dirty="0">
                <a:latin typeface="MetricHPE Light"/>
              </a:rPr>
              <a:t>Starts small and grows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A80BE09-712E-D828-6E0D-5974FFFBA33B}"/>
              </a:ext>
            </a:extLst>
          </p:cNvPr>
          <p:cNvSpPr txBox="1">
            <a:spLocks/>
          </p:cNvSpPr>
          <p:nvPr/>
        </p:nvSpPr>
        <p:spPr>
          <a:xfrm>
            <a:off x="8174182" y="4854192"/>
            <a:ext cx="1086321" cy="1045214"/>
          </a:xfrm>
          <a:prstGeom prst="rect">
            <a:avLst/>
          </a:prstGeom>
          <a:noFill/>
          <a:ln w="57150">
            <a:noFill/>
            <a:miter lim="800000"/>
          </a:ln>
        </p:spPr>
        <p:txBody>
          <a:bodyPr wrap="square">
            <a:noAutofit/>
          </a:bodyPr>
          <a:lstStyle/>
          <a:p>
            <a:pPr marL="117475" lvl="1" indent="-117475">
              <a:buFont typeface="Arial" panose="020B0604020202020204" pitchFamily="34" charset="0"/>
              <a:buChar char="•"/>
              <a:defRPr/>
            </a:pPr>
            <a:r>
              <a:rPr lang="en-US" sz="1000" dirty="0">
                <a:latin typeface="MetricHPE Light"/>
              </a:rPr>
              <a:t>Large Input</a:t>
            </a:r>
          </a:p>
          <a:p>
            <a:pPr marL="117475" lvl="1" indent="-117475">
              <a:buFont typeface="Arial" panose="020B0604020202020204" pitchFamily="34" charset="0"/>
              <a:buChar char="•"/>
              <a:defRPr/>
            </a:pPr>
            <a:r>
              <a:rPr lang="en-US" sz="1000" dirty="0">
                <a:latin typeface="MetricHPE Light"/>
              </a:rPr>
              <a:t>Big Files</a:t>
            </a:r>
          </a:p>
          <a:p>
            <a:pPr marL="117475" lvl="1" indent="-117475">
              <a:buFont typeface="Arial" panose="020B0604020202020204" pitchFamily="34" charset="0"/>
              <a:buChar char="•"/>
              <a:defRPr/>
            </a:pPr>
            <a:r>
              <a:rPr lang="en-US" sz="1000" dirty="0">
                <a:latin typeface="MetricHPE Light"/>
              </a:rPr>
              <a:t>Enormous volumes of data 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DCAECC93-4F16-AADB-0643-6BF82784D3E0}"/>
              </a:ext>
            </a:extLst>
          </p:cNvPr>
          <p:cNvSpPr txBox="1">
            <a:spLocks/>
          </p:cNvSpPr>
          <p:nvPr/>
        </p:nvSpPr>
        <p:spPr>
          <a:xfrm>
            <a:off x="9406461" y="4854192"/>
            <a:ext cx="2386218" cy="1033570"/>
          </a:xfrm>
          <a:prstGeom prst="rect">
            <a:avLst/>
          </a:prstGeom>
          <a:noFill/>
          <a:ln w="57150">
            <a:noFill/>
            <a:miter lim="800000"/>
          </a:ln>
        </p:spPr>
        <p:txBody>
          <a:bodyPr wrap="square">
            <a:noAutofit/>
          </a:bodyPr>
          <a:lstStyle/>
          <a:p>
            <a:pPr marL="117475" lvl="1" indent="-117475">
              <a:buFont typeface="Arial" panose="020B0604020202020204" pitchFamily="34" charset="0"/>
              <a:buChar char="•"/>
              <a:defRPr/>
            </a:pPr>
            <a:r>
              <a:rPr lang="cs-CZ" sz="1000" dirty="0">
                <a:latin typeface="MetricHPE Light"/>
              </a:rPr>
              <a:t>Rozsáhlá vstupní data</a:t>
            </a:r>
            <a:endParaRPr lang="en-US" sz="1000" dirty="0">
              <a:latin typeface="MetricHPE Light"/>
            </a:endParaRPr>
          </a:p>
          <a:p>
            <a:pPr marL="117475" lvl="1" indent="-117475">
              <a:buFont typeface="Arial" panose="020B0604020202020204" pitchFamily="34" charset="0"/>
              <a:buChar char="•"/>
              <a:defRPr/>
            </a:pPr>
            <a:r>
              <a:rPr lang="cs-CZ" sz="1000" dirty="0">
                <a:latin typeface="MetricHPE Light"/>
              </a:rPr>
              <a:t>Náhodný přístup</a:t>
            </a:r>
            <a:r>
              <a:rPr lang="en-US" sz="1000" dirty="0">
                <a:latin typeface="MetricHPE Light"/>
              </a:rPr>
              <a:t> (</a:t>
            </a:r>
            <a:r>
              <a:rPr lang="cs-CZ" sz="1000" dirty="0">
                <a:latin typeface="MetricHPE Light"/>
              </a:rPr>
              <a:t>hlavně čtení</a:t>
            </a:r>
            <a:r>
              <a:rPr lang="en-US" sz="1000" dirty="0">
                <a:latin typeface="MetricHPE Light"/>
              </a:rPr>
              <a:t>)</a:t>
            </a:r>
          </a:p>
          <a:p>
            <a:pPr marL="117475" lvl="1" indent="-117475">
              <a:buFont typeface="Arial" panose="020B0604020202020204" pitchFamily="34" charset="0"/>
              <a:buChar char="•"/>
              <a:defRPr/>
            </a:pPr>
            <a:r>
              <a:rPr lang="cs-CZ" sz="1000" dirty="0">
                <a:latin typeface="MetricHPE Light"/>
              </a:rPr>
              <a:t>Rychlý nárůst objemu dat</a:t>
            </a:r>
            <a:endParaRPr lang="en-US" sz="1000" dirty="0">
              <a:latin typeface="MetricHPE Light"/>
            </a:endParaRPr>
          </a:p>
        </p:txBody>
      </p:sp>
    </p:spTree>
    <p:extLst>
      <p:ext uri="{BB962C8B-B14F-4D97-AF65-F5344CB8AC3E}">
        <p14:creationId xmlns:p14="http://schemas.microsoft.com/office/powerpoint/2010/main" val="1078855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1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0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5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0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40" grpId="0" animBg="1"/>
      <p:bldP spid="38" grpId="0" animBg="1"/>
      <p:bldP spid="37" grpId="0" animBg="1"/>
      <p:bldP spid="29" grpId="0"/>
      <p:bldP spid="39" grpId="0" animBg="1"/>
      <p:bldP spid="30" grpId="0"/>
      <p:bldP spid="10" grpId="0" animBg="1"/>
      <p:bldP spid="12" grpId="0" animBg="1"/>
      <p:bldP spid="13" grpId="0" animBg="1"/>
      <p:bldP spid="14" grpId="0" animBg="1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3F3E99-581A-0BF2-B4C9-7DB36F0CBD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FC5795-12E0-DD5A-6B14-AA327C7D71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742" y="391852"/>
            <a:ext cx="11798228" cy="401362"/>
          </a:xfrm>
        </p:spPr>
        <p:txBody>
          <a:bodyPr/>
          <a:lstStyle/>
          <a:p>
            <a:r>
              <a:rPr lang="cs-CZ" dirty="0"/>
              <a:t>Veleúspěšný koncept </a:t>
            </a:r>
            <a:r>
              <a:rPr lang="cs-CZ" dirty="0" err="1"/>
              <a:t>Alletra</a:t>
            </a:r>
            <a:r>
              <a:rPr lang="cs-CZ" dirty="0"/>
              <a:t> </a:t>
            </a:r>
            <a:r>
              <a:rPr lang="cs-CZ" dirty="0" err="1"/>
              <a:t>storage</a:t>
            </a:r>
            <a:r>
              <a:rPr lang="cs-CZ" dirty="0"/>
              <a:t> MP, to je základ HPE </a:t>
            </a:r>
            <a:r>
              <a:rPr lang="cs-CZ" dirty="0" err="1"/>
              <a:t>GreenLake</a:t>
            </a:r>
            <a:r>
              <a:rPr lang="cs-CZ" dirty="0"/>
              <a:t> for </a:t>
            </a:r>
            <a:r>
              <a:rPr lang="cs-CZ" dirty="0" err="1"/>
              <a:t>File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171" name="Slide Number Placeholder 1">
            <a:extLst>
              <a:ext uri="{FF2B5EF4-FFF2-40B4-BE49-F238E27FC236}">
                <a16:creationId xmlns:a16="http://schemas.microsoft.com/office/drawing/2014/main" id="{3FC7B590-4205-6DB4-60D6-E31101E7358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202856" y="6301811"/>
            <a:ext cx="684344" cy="365125"/>
          </a:xfrm>
        </p:spPr>
        <p:txBody>
          <a:bodyPr/>
          <a:lstStyle/>
          <a:p>
            <a:pPr marL="205699" marR="0" lvl="0" indent="-205699" algn="l" defTabSz="1088421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20000"/>
              <a:buFontTx/>
              <a:buBlip>
                <a:blip r:embed="rId2"/>
              </a:buBlip>
              <a:tabLst/>
              <a:defRPr/>
            </a:pPr>
            <a:fld id="{104FC826-72BB-4AF1-BA01-A94F7396A7DC}" type="slidenum">
              <a:rPr kumimoji="0" lang="en-US" sz="2000" b="0" i="0" u="none" strike="noStrike" kern="1200" cap="all" spc="0" normalizeH="0" baseline="1000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tricHPE"/>
                <a:ea typeface="+mn-ea"/>
                <a:cs typeface="+mn-cs"/>
              </a:rPr>
              <a:pPr marL="205699" marR="0" lvl="0" indent="-205699" algn="l" defTabSz="1088421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Pct val="120000"/>
                <a:buFontTx/>
                <a:buBlip>
                  <a:blip r:embed="rId2"/>
                </a:buBlip>
                <a:tabLst/>
                <a:defRPr/>
              </a:pPr>
              <a:t>4</a:t>
            </a:fld>
            <a:endParaRPr kumimoji="0" lang="en-US" sz="2000" b="0" i="0" u="none" strike="noStrike" kern="1200" cap="all" spc="0" normalizeH="0" baseline="10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tricHPE"/>
              <a:ea typeface="+mn-ea"/>
              <a:cs typeface="+mn-cs"/>
            </a:endParaRPr>
          </a:p>
        </p:txBody>
      </p:sp>
      <p:grpSp>
        <p:nvGrpSpPr>
          <p:cNvPr id="173" name="Group 172">
            <a:extLst>
              <a:ext uri="{FF2B5EF4-FFF2-40B4-BE49-F238E27FC236}">
                <a16:creationId xmlns:a16="http://schemas.microsoft.com/office/drawing/2014/main" id="{B3F6B2A2-518D-6D4F-D38D-45E36AC0B0DE}"/>
              </a:ext>
            </a:extLst>
          </p:cNvPr>
          <p:cNvGrpSpPr/>
          <p:nvPr/>
        </p:nvGrpSpPr>
        <p:grpSpPr>
          <a:xfrm>
            <a:off x="3471814" y="3429000"/>
            <a:ext cx="7843474" cy="1828800"/>
            <a:chOff x="2174263" y="3429000"/>
            <a:chExt cx="7843474" cy="1828800"/>
          </a:xfrm>
        </p:grpSpPr>
        <p:sp>
          <p:nvSpPr>
            <p:cNvPr id="174" name="Rectangle 173">
              <a:extLst>
                <a:ext uri="{FF2B5EF4-FFF2-40B4-BE49-F238E27FC236}">
                  <a16:creationId xmlns:a16="http://schemas.microsoft.com/office/drawing/2014/main" id="{731DA539-74ED-2CD9-EF45-1FCD34070118}"/>
                </a:ext>
              </a:extLst>
            </p:cNvPr>
            <p:cNvSpPr/>
            <p:nvPr/>
          </p:nvSpPr>
          <p:spPr bwMode="ltGray">
            <a:xfrm>
              <a:off x="2174263" y="3429000"/>
              <a:ext cx="7843474" cy="1828800"/>
            </a:xfrm>
            <a:prstGeom prst="rect">
              <a:avLst/>
            </a:prstGeom>
            <a:solidFill>
              <a:schemeClr val="bg1"/>
            </a:solidFill>
            <a:ln w="50800">
              <a:solidFill>
                <a:srgbClr val="00B08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91440" bIns="9144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icHPE"/>
                <a:ea typeface="+mn-ea"/>
                <a:cs typeface="+mn-cs"/>
              </a:endParaRPr>
            </a:p>
          </p:txBody>
        </p:sp>
        <p:sp>
          <p:nvSpPr>
            <p:cNvPr id="175" name="TextBox 174">
              <a:extLst>
                <a:ext uri="{FF2B5EF4-FFF2-40B4-BE49-F238E27FC236}">
                  <a16:creationId xmlns:a16="http://schemas.microsoft.com/office/drawing/2014/main" id="{91399AF0-0571-32B6-71DE-046816EA1C82}"/>
                </a:ext>
              </a:extLst>
            </p:cNvPr>
            <p:cNvSpPr txBox="1"/>
            <p:nvPr/>
          </p:nvSpPr>
          <p:spPr>
            <a:xfrm>
              <a:off x="4733540" y="4867940"/>
              <a:ext cx="2724920" cy="369332"/>
            </a:xfrm>
            <a:prstGeom prst="rect">
              <a:avLst/>
            </a:prstGeom>
            <a:noFill/>
            <a:ln w="57150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etricHPE"/>
                  <a:ea typeface="+mn-ea"/>
                  <a:cs typeface="+mn-cs"/>
                </a:rPr>
                <a:t>HPE Alletra Storage MP</a:t>
              </a: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tricHPE"/>
                <a:ea typeface="+mn-ea"/>
                <a:cs typeface="+mn-cs"/>
              </a:endParaRPr>
            </a:p>
          </p:txBody>
        </p:sp>
        <p:grpSp>
          <p:nvGrpSpPr>
            <p:cNvPr id="176" name="Group 175">
              <a:extLst>
                <a:ext uri="{FF2B5EF4-FFF2-40B4-BE49-F238E27FC236}">
                  <a16:creationId xmlns:a16="http://schemas.microsoft.com/office/drawing/2014/main" id="{111699D3-64D3-94CF-2929-3A29ED08CC02}"/>
                </a:ext>
              </a:extLst>
            </p:cNvPr>
            <p:cNvGrpSpPr/>
            <p:nvPr/>
          </p:nvGrpSpPr>
          <p:grpSpPr>
            <a:xfrm>
              <a:off x="3157823" y="4016483"/>
              <a:ext cx="5839999" cy="533546"/>
              <a:chOff x="3157823" y="4016483"/>
              <a:chExt cx="5839999" cy="533546"/>
            </a:xfrm>
          </p:grpSpPr>
          <p:cxnSp>
            <p:nvCxnSpPr>
              <p:cNvPr id="199" name="Elbow Connector 25">
                <a:extLst>
                  <a:ext uri="{FF2B5EF4-FFF2-40B4-BE49-F238E27FC236}">
                    <a16:creationId xmlns:a16="http://schemas.microsoft.com/office/drawing/2014/main" id="{7CBFE38E-1F38-01FD-0642-3835EFFE2C27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981458" y="1266814"/>
                <a:ext cx="205556" cy="5827173"/>
              </a:xfrm>
              <a:prstGeom prst="bentConnector2">
                <a:avLst/>
              </a:prstGeom>
              <a:ln w="2540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0" name="Straight Connector 199">
                <a:extLst>
                  <a:ext uri="{FF2B5EF4-FFF2-40B4-BE49-F238E27FC236}">
                    <a16:creationId xmlns:a16="http://schemas.microsoft.com/office/drawing/2014/main" id="{39C62563-0CF4-0271-D0A0-6B1F92526AB9}"/>
                  </a:ext>
                </a:extLst>
              </p:cNvPr>
              <p:cNvCxnSpPr/>
              <p:nvPr/>
            </p:nvCxnSpPr>
            <p:spPr>
              <a:xfrm>
                <a:off x="3157823" y="4049206"/>
                <a:ext cx="0" cy="251872"/>
              </a:xfrm>
              <a:prstGeom prst="line">
                <a:avLst/>
              </a:prstGeom>
              <a:ln w="2540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1" name="Straight Connector 200">
                <a:extLst>
                  <a:ext uri="{FF2B5EF4-FFF2-40B4-BE49-F238E27FC236}">
                    <a16:creationId xmlns:a16="http://schemas.microsoft.com/office/drawing/2014/main" id="{AED71E52-653A-B6AC-7C6D-02527BA4EA85}"/>
                  </a:ext>
                </a:extLst>
              </p:cNvPr>
              <p:cNvCxnSpPr/>
              <p:nvPr/>
            </p:nvCxnSpPr>
            <p:spPr>
              <a:xfrm>
                <a:off x="3159083" y="4280264"/>
                <a:ext cx="0" cy="251872"/>
              </a:xfrm>
              <a:prstGeom prst="line">
                <a:avLst/>
              </a:prstGeom>
              <a:ln w="2540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2" name="Straight Connector 201">
                <a:extLst>
                  <a:ext uri="{FF2B5EF4-FFF2-40B4-BE49-F238E27FC236}">
                    <a16:creationId xmlns:a16="http://schemas.microsoft.com/office/drawing/2014/main" id="{539FA8B4-1E00-DB57-A99A-F2EC53F9BDB2}"/>
                  </a:ext>
                </a:extLst>
              </p:cNvPr>
              <p:cNvCxnSpPr/>
              <p:nvPr/>
            </p:nvCxnSpPr>
            <p:spPr>
              <a:xfrm>
                <a:off x="5062055" y="4027771"/>
                <a:ext cx="0" cy="251872"/>
              </a:xfrm>
              <a:prstGeom prst="line">
                <a:avLst/>
              </a:prstGeom>
              <a:ln w="2540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3" name="Straight Connector 202">
                <a:extLst>
                  <a:ext uri="{FF2B5EF4-FFF2-40B4-BE49-F238E27FC236}">
                    <a16:creationId xmlns:a16="http://schemas.microsoft.com/office/drawing/2014/main" id="{0C5F36A4-9A3B-CED8-444D-BEE9EAC941F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060554" y="4153707"/>
                <a:ext cx="0" cy="386490"/>
              </a:xfrm>
              <a:prstGeom prst="line">
                <a:avLst/>
              </a:prstGeom>
              <a:ln w="2540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4" name="Straight Connector 203">
                <a:extLst>
                  <a:ext uri="{FF2B5EF4-FFF2-40B4-BE49-F238E27FC236}">
                    <a16:creationId xmlns:a16="http://schemas.microsoft.com/office/drawing/2014/main" id="{9793C83D-5B62-43AF-E17A-267164B73552}"/>
                  </a:ext>
                </a:extLst>
              </p:cNvPr>
              <p:cNvCxnSpPr/>
              <p:nvPr/>
            </p:nvCxnSpPr>
            <p:spPr>
              <a:xfrm>
                <a:off x="6974436" y="4032686"/>
                <a:ext cx="0" cy="251872"/>
              </a:xfrm>
              <a:prstGeom prst="line">
                <a:avLst/>
              </a:prstGeom>
              <a:ln w="2540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5" name="Straight Connector 204">
                <a:extLst>
                  <a:ext uri="{FF2B5EF4-FFF2-40B4-BE49-F238E27FC236}">
                    <a16:creationId xmlns:a16="http://schemas.microsoft.com/office/drawing/2014/main" id="{A8C5ED75-177C-76ED-0A1F-916955646D2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974437" y="4130992"/>
                <a:ext cx="0" cy="419037"/>
              </a:xfrm>
              <a:prstGeom prst="line">
                <a:avLst/>
              </a:prstGeom>
              <a:ln w="2540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6" name="Straight Connector 205">
                <a:extLst>
                  <a:ext uri="{FF2B5EF4-FFF2-40B4-BE49-F238E27FC236}">
                    <a16:creationId xmlns:a16="http://schemas.microsoft.com/office/drawing/2014/main" id="{4D96727F-816E-7BFA-999C-28BCF754E4B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994935" y="4016483"/>
                <a:ext cx="519" cy="527608"/>
              </a:xfrm>
              <a:prstGeom prst="line">
                <a:avLst/>
              </a:prstGeom>
              <a:ln w="2540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177" name="Picture 176">
              <a:extLst>
                <a:ext uri="{FF2B5EF4-FFF2-40B4-BE49-F238E27FC236}">
                  <a16:creationId xmlns:a16="http://schemas.microsoft.com/office/drawing/2014/main" id="{7BB9A7D2-E2CC-EC59-204A-4F4ED46A50D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346057" y="3758072"/>
              <a:ext cx="1639112" cy="304164"/>
            </a:xfrm>
            <a:prstGeom prst="rect">
              <a:avLst/>
            </a:prstGeom>
          </p:spPr>
        </p:pic>
        <p:grpSp>
          <p:nvGrpSpPr>
            <p:cNvPr id="178" name="Group 177">
              <a:extLst>
                <a:ext uri="{FF2B5EF4-FFF2-40B4-BE49-F238E27FC236}">
                  <a16:creationId xmlns:a16="http://schemas.microsoft.com/office/drawing/2014/main" id="{3E98FA70-B248-4A14-B39B-2CB52288216D}"/>
                </a:ext>
              </a:extLst>
            </p:cNvPr>
            <p:cNvGrpSpPr/>
            <p:nvPr/>
          </p:nvGrpSpPr>
          <p:grpSpPr>
            <a:xfrm>
              <a:off x="2341426" y="4525699"/>
              <a:ext cx="1639112" cy="304164"/>
              <a:chOff x="1950960" y="3719548"/>
              <a:chExt cx="1639112" cy="304164"/>
            </a:xfrm>
          </p:grpSpPr>
          <p:pic>
            <p:nvPicPr>
              <p:cNvPr id="196" name="Picture 195">
                <a:extLst>
                  <a:ext uri="{FF2B5EF4-FFF2-40B4-BE49-F238E27FC236}">
                    <a16:creationId xmlns:a16="http://schemas.microsoft.com/office/drawing/2014/main" id="{C85F4001-E475-B5F0-83E6-B542ABBA85E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950960" y="3719548"/>
                <a:ext cx="1639112" cy="304164"/>
              </a:xfrm>
              <a:prstGeom prst="rect">
                <a:avLst/>
              </a:prstGeom>
            </p:spPr>
          </p:pic>
          <p:sp>
            <p:nvSpPr>
              <p:cNvPr id="197" name="Rectangle 196">
                <a:extLst>
                  <a:ext uri="{FF2B5EF4-FFF2-40B4-BE49-F238E27FC236}">
                    <a16:creationId xmlns:a16="http://schemas.microsoft.com/office/drawing/2014/main" id="{9DDAD544-3784-7B1D-3B19-F97958FEFE02}"/>
                  </a:ext>
                </a:extLst>
              </p:cNvPr>
              <p:cNvSpPr/>
              <p:nvPr/>
            </p:nvSpPr>
            <p:spPr bwMode="ltGray">
              <a:xfrm>
                <a:off x="2185722" y="3845066"/>
                <a:ext cx="449922" cy="53565"/>
              </a:xfrm>
              <a:prstGeom prst="rect">
                <a:avLst/>
              </a:prstGeom>
              <a:solidFill>
                <a:srgbClr val="C8C3C8"/>
              </a:solidFill>
              <a:ln w="57150">
                <a:solidFill>
                  <a:srgbClr val="C8C3C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91440" bIns="9144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icHPE Light"/>
                  <a:ea typeface="+mn-ea"/>
                  <a:cs typeface="+mn-cs"/>
                </a:endParaRPr>
              </a:p>
            </p:txBody>
          </p:sp>
          <p:sp>
            <p:nvSpPr>
              <p:cNvPr id="198" name="Rectangle 197">
                <a:extLst>
                  <a:ext uri="{FF2B5EF4-FFF2-40B4-BE49-F238E27FC236}">
                    <a16:creationId xmlns:a16="http://schemas.microsoft.com/office/drawing/2014/main" id="{893291BC-9210-D0DD-1D4E-0356873672EC}"/>
                  </a:ext>
                </a:extLst>
              </p:cNvPr>
              <p:cNvSpPr/>
              <p:nvPr/>
            </p:nvSpPr>
            <p:spPr bwMode="ltGray">
              <a:xfrm>
                <a:off x="2907793" y="3845066"/>
                <a:ext cx="410130" cy="55928"/>
              </a:xfrm>
              <a:prstGeom prst="rect">
                <a:avLst/>
              </a:prstGeom>
              <a:solidFill>
                <a:srgbClr val="B4B9BC"/>
              </a:solidFill>
              <a:ln w="57150">
                <a:solidFill>
                  <a:srgbClr val="B4B9B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91440" bIns="9144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icHPE Light"/>
                  <a:ea typeface="+mn-ea"/>
                  <a:cs typeface="+mn-cs"/>
                </a:endParaRPr>
              </a:p>
            </p:txBody>
          </p:sp>
        </p:grpSp>
        <p:pic>
          <p:nvPicPr>
            <p:cNvPr id="179" name="Picture 178">
              <a:extLst>
                <a:ext uri="{FF2B5EF4-FFF2-40B4-BE49-F238E27FC236}">
                  <a16:creationId xmlns:a16="http://schemas.microsoft.com/office/drawing/2014/main" id="{042A6F00-A8C9-97C5-EBC4-E050D3546B8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243343" y="3755243"/>
              <a:ext cx="1639112" cy="304164"/>
            </a:xfrm>
            <a:prstGeom prst="rect">
              <a:avLst/>
            </a:prstGeom>
          </p:spPr>
        </p:pic>
        <p:grpSp>
          <p:nvGrpSpPr>
            <p:cNvPr id="180" name="Group 179">
              <a:extLst>
                <a:ext uri="{FF2B5EF4-FFF2-40B4-BE49-F238E27FC236}">
                  <a16:creationId xmlns:a16="http://schemas.microsoft.com/office/drawing/2014/main" id="{A1175739-1A7F-CB38-95EE-78923BC95CD5}"/>
                </a:ext>
              </a:extLst>
            </p:cNvPr>
            <p:cNvGrpSpPr/>
            <p:nvPr/>
          </p:nvGrpSpPr>
          <p:grpSpPr>
            <a:xfrm>
              <a:off x="4238712" y="4522870"/>
              <a:ext cx="1639112" cy="304164"/>
              <a:chOff x="1950960" y="3719548"/>
              <a:chExt cx="1639112" cy="304164"/>
            </a:xfrm>
          </p:grpSpPr>
          <p:pic>
            <p:nvPicPr>
              <p:cNvPr id="193" name="Picture 192">
                <a:extLst>
                  <a:ext uri="{FF2B5EF4-FFF2-40B4-BE49-F238E27FC236}">
                    <a16:creationId xmlns:a16="http://schemas.microsoft.com/office/drawing/2014/main" id="{E0B0136E-1635-080F-1373-2454D3E389B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950960" y="3719548"/>
                <a:ext cx="1639112" cy="304164"/>
              </a:xfrm>
              <a:prstGeom prst="rect">
                <a:avLst/>
              </a:prstGeom>
            </p:spPr>
          </p:pic>
          <p:sp>
            <p:nvSpPr>
              <p:cNvPr id="194" name="Rectangle 193">
                <a:extLst>
                  <a:ext uri="{FF2B5EF4-FFF2-40B4-BE49-F238E27FC236}">
                    <a16:creationId xmlns:a16="http://schemas.microsoft.com/office/drawing/2014/main" id="{86915707-76BA-75FF-408D-364A8F62D7FF}"/>
                  </a:ext>
                </a:extLst>
              </p:cNvPr>
              <p:cNvSpPr/>
              <p:nvPr/>
            </p:nvSpPr>
            <p:spPr bwMode="ltGray">
              <a:xfrm>
                <a:off x="2185722" y="3845066"/>
                <a:ext cx="449922" cy="53565"/>
              </a:xfrm>
              <a:prstGeom prst="rect">
                <a:avLst/>
              </a:prstGeom>
              <a:solidFill>
                <a:srgbClr val="C8C3C8"/>
              </a:solidFill>
              <a:ln w="57150">
                <a:solidFill>
                  <a:srgbClr val="C8C3C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91440" bIns="9144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icHPE Light"/>
                  <a:ea typeface="+mn-ea"/>
                  <a:cs typeface="+mn-cs"/>
                </a:endParaRPr>
              </a:p>
            </p:txBody>
          </p:sp>
          <p:sp>
            <p:nvSpPr>
              <p:cNvPr id="195" name="Rectangle 194">
                <a:extLst>
                  <a:ext uri="{FF2B5EF4-FFF2-40B4-BE49-F238E27FC236}">
                    <a16:creationId xmlns:a16="http://schemas.microsoft.com/office/drawing/2014/main" id="{6186DCC5-9835-0F01-E629-626424544F1E}"/>
                  </a:ext>
                </a:extLst>
              </p:cNvPr>
              <p:cNvSpPr/>
              <p:nvPr/>
            </p:nvSpPr>
            <p:spPr bwMode="ltGray">
              <a:xfrm>
                <a:off x="2907793" y="3845066"/>
                <a:ext cx="410130" cy="55928"/>
              </a:xfrm>
              <a:prstGeom prst="rect">
                <a:avLst/>
              </a:prstGeom>
              <a:solidFill>
                <a:srgbClr val="B4B9BC"/>
              </a:solidFill>
              <a:ln w="57150">
                <a:solidFill>
                  <a:srgbClr val="B4B9B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91440" bIns="9144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icHPE Light"/>
                  <a:ea typeface="+mn-ea"/>
                  <a:cs typeface="+mn-cs"/>
                </a:endParaRPr>
              </a:p>
            </p:txBody>
          </p:sp>
        </p:grpSp>
        <p:pic>
          <p:nvPicPr>
            <p:cNvPr id="181" name="Picture 180">
              <a:extLst>
                <a:ext uri="{FF2B5EF4-FFF2-40B4-BE49-F238E27FC236}">
                  <a16:creationId xmlns:a16="http://schemas.microsoft.com/office/drawing/2014/main" id="{3FA848B5-372F-D769-3513-99D9F43070D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156519" y="3749679"/>
              <a:ext cx="1639112" cy="304164"/>
            </a:xfrm>
            <a:prstGeom prst="rect">
              <a:avLst/>
            </a:prstGeom>
          </p:spPr>
        </p:pic>
        <p:grpSp>
          <p:nvGrpSpPr>
            <p:cNvPr id="182" name="Group 181">
              <a:extLst>
                <a:ext uri="{FF2B5EF4-FFF2-40B4-BE49-F238E27FC236}">
                  <a16:creationId xmlns:a16="http://schemas.microsoft.com/office/drawing/2014/main" id="{23207125-9DE9-2F26-6356-760EC7CFFC59}"/>
                </a:ext>
              </a:extLst>
            </p:cNvPr>
            <p:cNvGrpSpPr/>
            <p:nvPr/>
          </p:nvGrpSpPr>
          <p:grpSpPr>
            <a:xfrm>
              <a:off x="6151888" y="4517306"/>
              <a:ext cx="1639112" cy="304164"/>
              <a:chOff x="1950960" y="3719548"/>
              <a:chExt cx="1639112" cy="304164"/>
            </a:xfrm>
          </p:grpSpPr>
          <p:pic>
            <p:nvPicPr>
              <p:cNvPr id="190" name="Picture 189">
                <a:extLst>
                  <a:ext uri="{FF2B5EF4-FFF2-40B4-BE49-F238E27FC236}">
                    <a16:creationId xmlns:a16="http://schemas.microsoft.com/office/drawing/2014/main" id="{86A21D18-5D69-66C9-79AC-86F4C470D2E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950960" y="3719548"/>
                <a:ext cx="1639112" cy="304164"/>
              </a:xfrm>
              <a:prstGeom prst="rect">
                <a:avLst/>
              </a:prstGeom>
            </p:spPr>
          </p:pic>
          <p:sp>
            <p:nvSpPr>
              <p:cNvPr id="191" name="Rectangle 190">
                <a:extLst>
                  <a:ext uri="{FF2B5EF4-FFF2-40B4-BE49-F238E27FC236}">
                    <a16:creationId xmlns:a16="http://schemas.microsoft.com/office/drawing/2014/main" id="{886FE14F-5F23-C224-5107-9DF0608E346D}"/>
                  </a:ext>
                </a:extLst>
              </p:cNvPr>
              <p:cNvSpPr/>
              <p:nvPr/>
            </p:nvSpPr>
            <p:spPr bwMode="ltGray">
              <a:xfrm>
                <a:off x="2185722" y="3845066"/>
                <a:ext cx="449922" cy="53565"/>
              </a:xfrm>
              <a:prstGeom prst="rect">
                <a:avLst/>
              </a:prstGeom>
              <a:solidFill>
                <a:srgbClr val="C8C3C8"/>
              </a:solidFill>
              <a:ln w="57150">
                <a:solidFill>
                  <a:srgbClr val="C8C3C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91440" bIns="9144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icHPE Light"/>
                  <a:ea typeface="+mn-ea"/>
                  <a:cs typeface="+mn-cs"/>
                </a:endParaRPr>
              </a:p>
            </p:txBody>
          </p:sp>
          <p:sp>
            <p:nvSpPr>
              <p:cNvPr id="192" name="Rectangle 191">
                <a:extLst>
                  <a:ext uri="{FF2B5EF4-FFF2-40B4-BE49-F238E27FC236}">
                    <a16:creationId xmlns:a16="http://schemas.microsoft.com/office/drawing/2014/main" id="{E432305B-1541-FCE3-FC55-5CD17316728D}"/>
                  </a:ext>
                </a:extLst>
              </p:cNvPr>
              <p:cNvSpPr/>
              <p:nvPr/>
            </p:nvSpPr>
            <p:spPr bwMode="ltGray">
              <a:xfrm>
                <a:off x="2907793" y="3845066"/>
                <a:ext cx="410130" cy="55928"/>
              </a:xfrm>
              <a:prstGeom prst="rect">
                <a:avLst/>
              </a:prstGeom>
              <a:solidFill>
                <a:srgbClr val="B4B9BC"/>
              </a:solidFill>
              <a:ln w="57150">
                <a:solidFill>
                  <a:srgbClr val="B4B9B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91440" bIns="9144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icHPE Light"/>
                  <a:ea typeface="+mn-ea"/>
                  <a:cs typeface="+mn-cs"/>
                </a:endParaRPr>
              </a:p>
            </p:txBody>
          </p:sp>
        </p:grpSp>
        <p:pic>
          <p:nvPicPr>
            <p:cNvPr id="183" name="Picture 182">
              <a:extLst>
                <a:ext uri="{FF2B5EF4-FFF2-40B4-BE49-F238E27FC236}">
                  <a16:creationId xmlns:a16="http://schemas.microsoft.com/office/drawing/2014/main" id="{98206B11-9BE8-7848-5EA2-51FF5DE8584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174536" y="3755243"/>
              <a:ext cx="1639112" cy="304164"/>
            </a:xfrm>
            <a:prstGeom prst="rect">
              <a:avLst/>
            </a:prstGeom>
          </p:spPr>
        </p:pic>
        <p:grpSp>
          <p:nvGrpSpPr>
            <p:cNvPr id="184" name="Group 183">
              <a:extLst>
                <a:ext uri="{FF2B5EF4-FFF2-40B4-BE49-F238E27FC236}">
                  <a16:creationId xmlns:a16="http://schemas.microsoft.com/office/drawing/2014/main" id="{5D76D283-DA13-167B-56C1-4F2C1114D6FD}"/>
                </a:ext>
              </a:extLst>
            </p:cNvPr>
            <p:cNvGrpSpPr/>
            <p:nvPr/>
          </p:nvGrpSpPr>
          <p:grpSpPr>
            <a:xfrm>
              <a:off x="8169905" y="4522870"/>
              <a:ext cx="1639112" cy="304164"/>
              <a:chOff x="1950960" y="3719548"/>
              <a:chExt cx="1639112" cy="304164"/>
            </a:xfrm>
          </p:grpSpPr>
          <p:pic>
            <p:nvPicPr>
              <p:cNvPr id="187" name="Picture 186">
                <a:extLst>
                  <a:ext uri="{FF2B5EF4-FFF2-40B4-BE49-F238E27FC236}">
                    <a16:creationId xmlns:a16="http://schemas.microsoft.com/office/drawing/2014/main" id="{0F019B25-41E1-3947-DB13-9AFE819823D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950960" y="3719548"/>
                <a:ext cx="1639112" cy="304164"/>
              </a:xfrm>
              <a:prstGeom prst="rect">
                <a:avLst/>
              </a:prstGeom>
            </p:spPr>
          </p:pic>
          <p:sp>
            <p:nvSpPr>
              <p:cNvPr id="188" name="Rectangle 187">
                <a:extLst>
                  <a:ext uri="{FF2B5EF4-FFF2-40B4-BE49-F238E27FC236}">
                    <a16:creationId xmlns:a16="http://schemas.microsoft.com/office/drawing/2014/main" id="{037F1BD5-40CB-8FF7-9360-B658817C9737}"/>
                  </a:ext>
                </a:extLst>
              </p:cNvPr>
              <p:cNvSpPr/>
              <p:nvPr/>
            </p:nvSpPr>
            <p:spPr bwMode="ltGray">
              <a:xfrm>
                <a:off x="2185722" y="3845066"/>
                <a:ext cx="449922" cy="53565"/>
              </a:xfrm>
              <a:prstGeom prst="rect">
                <a:avLst/>
              </a:prstGeom>
              <a:solidFill>
                <a:srgbClr val="C8C3C8"/>
              </a:solidFill>
              <a:ln w="57150">
                <a:solidFill>
                  <a:srgbClr val="C8C3C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91440" bIns="9144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icHPE Light"/>
                  <a:ea typeface="+mn-ea"/>
                  <a:cs typeface="+mn-cs"/>
                </a:endParaRPr>
              </a:p>
            </p:txBody>
          </p:sp>
          <p:sp>
            <p:nvSpPr>
              <p:cNvPr id="189" name="Rectangle 188">
                <a:extLst>
                  <a:ext uri="{FF2B5EF4-FFF2-40B4-BE49-F238E27FC236}">
                    <a16:creationId xmlns:a16="http://schemas.microsoft.com/office/drawing/2014/main" id="{300E63EF-FAB2-2522-1B7D-BDC53DF5BAAC}"/>
                  </a:ext>
                </a:extLst>
              </p:cNvPr>
              <p:cNvSpPr/>
              <p:nvPr/>
            </p:nvSpPr>
            <p:spPr bwMode="ltGray">
              <a:xfrm>
                <a:off x="2907793" y="3845066"/>
                <a:ext cx="410130" cy="55928"/>
              </a:xfrm>
              <a:prstGeom prst="rect">
                <a:avLst/>
              </a:prstGeom>
              <a:solidFill>
                <a:srgbClr val="B4B9BC"/>
              </a:solidFill>
              <a:ln w="57150">
                <a:solidFill>
                  <a:srgbClr val="B4B9B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91440" bIns="9144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icHPE Light"/>
                  <a:ea typeface="+mn-ea"/>
                  <a:cs typeface="+mn-cs"/>
                </a:endParaRPr>
              </a:p>
            </p:txBody>
          </p:sp>
        </p:grpSp>
        <p:pic>
          <p:nvPicPr>
            <p:cNvPr id="185" name="Picture 184">
              <a:extLst>
                <a:ext uri="{FF2B5EF4-FFF2-40B4-BE49-F238E27FC236}">
                  <a16:creationId xmlns:a16="http://schemas.microsoft.com/office/drawing/2014/main" id="{8EA8509D-3D51-DE16-A0D4-93E546C0444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366795" y="4286695"/>
              <a:ext cx="1427086" cy="146276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86" name="Picture 185">
              <a:extLst>
                <a:ext uri="{FF2B5EF4-FFF2-40B4-BE49-F238E27FC236}">
                  <a16:creationId xmlns:a16="http://schemas.microsoft.com/office/drawing/2014/main" id="{4343FA07-BDCE-7917-493D-6CD8EFBEC49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366795" y="4140419"/>
              <a:ext cx="1427086" cy="146276"/>
            </a:xfrm>
            <a:prstGeom prst="rect">
              <a:avLst/>
            </a:prstGeom>
            <a:ln>
              <a:noFill/>
            </a:ln>
          </p:spPr>
        </p:pic>
      </p:grpSp>
      <p:sp>
        <p:nvSpPr>
          <p:cNvPr id="207" name="TextBox 206">
            <a:extLst>
              <a:ext uri="{FF2B5EF4-FFF2-40B4-BE49-F238E27FC236}">
                <a16:creationId xmlns:a16="http://schemas.microsoft.com/office/drawing/2014/main" id="{C76864D2-1DCF-C1B8-7883-F0625E9529FD}"/>
              </a:ext>
            </a:extLst>
          </p:cNvPr>
          <p:cNvSpPr txBox="1"/>
          <p:nvPr/>
        </p:nvSpPr>
        <p:spPr>
          <a:xfrm>
            <a:off x="458273" y="3442495"/>
            <a:ext cx="2724920" cy="1200329"/>
          </a:xfrm>
          <a:prstGeom prst="rect">
            <a:avLst/>
          </a:prstGeom>
          <a:noFill/>
          <a:ln w="3175">
            <a:solidFill>
              <a:srgbClr val="7030A0"/>
            </a:solidFill>
            <a:miter lim="800000"/>
          </a:ln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tricHPE Light" panose="020B0303030202060203" pitchFamily="34" charset="77"/>
                <a:ea typeface="+mn-ea"/>
                <a:cs typeface="+mn-cs"/>
              </a:rPr>
              <a:t>Jedna HW platforma</a:t>
            </a:r>
            <a:r>
              <a:rPr kumimoji="0" lang="cs-CZ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tricHPE Light" panose="020B0303030202060203" pitchFamily="34" charset="77"/>
                <a:ea typeface="+mn-ea"/>
                <a:cs typeface="+mn-cs"/>
              </a:rPr>
              <a:t>, různé typy úložišť – blokové nebo souborové nebo objektové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tricHPE Light" panose="020B0303030202060203" pitchFamily="34" charset="77"/>
              <a:ea typeface="+mn-ea"/>
              <a:cs typeface="+mn-cs"/>
            </a:endParaRPr>
          </a:p>
        </p:txBody>
      </p:sp>
      <p:sp>
        <p:nvSpPr>
          <p:cNvPr id="208" name="TextBox 207">
            <a:extLst>
              <a:ext uri="{FF2B5EF4-FFF2-40B4-BE49-F238E27FC236}">
                <a16:creationId xmlns:a16="http://schemas.microsoft.com/office/drawing/2014/main" id="{96FA4C70-4472-5DC2-B060-4D07153A96EA}"/>
              </a:ext>
            </a:extLst>
          </p:cNvPr>
          <p:cNvSpPr txBox="1"/>
          <p:nvPr/>
        </p:nvSpPr>
        <p:spPr>
          <a:xfrm>
            <a:off x="446843" y="1209482"/>
            <a:ext cx="2724920" cy="646331"/>
          </a:xfrm>
          <a:prstGeom prst="rect">
            <a:avLst/>
          </a:prstGeom>
          <a:noFill/>
          <a:ln w="3175">
            <a:solidFill>
              <a:srgbClr val="7030A0"/>
            </a:solidFill>
            <a:miter lim="800000"/>
          </a:ln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tricHPE Light" panose="020B0303030202060203" pitchFamily="34" charset="77"/>
                <a:ea typeface="+mn-ea"/>
                <a:cs typeface="+mn-cs"/>
              </a:rPr>
              <a:t>HPE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tricHPE Light" panose="020B0303030202060203" pitchFamily="34" charset="77"/>
                <a:ea typeface="+mn-ea"/>
                <a:cs typeface="+mn-cs"/>
              </a:rPr>
              <a:t>GreenLake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tricHPE Light" panose="020B0303030202060203" pitchFamily="34" charset="77"/>
                <a:ea typeface="+mn-ea"/>
                <a:cs typeface="+mn-cs"/>
              </a:rPr>
              <a:t> </a:t>
            </a:r>
            <a:r>
              <a:rPr kumimoji="0" lang="cs-CZ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tricHPE Light" panose="020B0303030202060203" pitchFamily="34" charset="77"/>
                <a:ea typeface="+mn-ea"/>
                <a:cs typeface="+mn-cs"/>
              </a:rPr>
              <a:t>platform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tricHPE Light" panose="020B0303030202060203" pitchFamily="34" charset="77"/>
                <a:ea typeface="+mn-ea"/>
                <a:cs typeface="+mn-cs"/>
              </a:rPr>
              <a:t> </a:t>
            </a:r>
            <a:r>
              <a:rPr lang="cs-CZ" sz="2000" dirty="0">
                <a:solidFill>
                  <a:prstClr val="black"/>
                </a:solidFill>
                <a:latin typeface="MetricHPE Light" panose="020B0303030202060203" pitchFamily="34" charset="77"/>
              </a:rPr>
              <a:t>-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tricHPE Light" panose="020B0303030202060203" pitchFamily="34" charset="77"/>
                <a:ea typeface="+mn-ea"/>
                <a:cs typeface="+mn-cs"/>
              </a:rPr>
              <a:t>control plane</a:t>
            </a:r>
            <a:r>
              <a:rPr kumimoji="0" lang="cs-CZ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tricHPE Light" panose="020B0303030202060203" pitchFamily="34" charset="77"/>
                <a:ea typeface="+mn-ea"/>
                <a:cs typeface="+mn-cs"/>
              </a:rPr>
              <a:t>, ovládání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tricHPE Light" panose="020B0303030202060203" pitchFamily="34" charset="77"/>
              <a:ea typeface="+mn-ea"/>
              <a:cs typeface="+mn-cs"/>
            </a:endParaRPr>
          </a:p>
        </p:txBody>
      </p:sp>
      <p:pic>
        <p:nvPicPr>
          <p:cNvPr id="210" name="Grafika 42">
            <a:extLst>
              <a:ext uri="{FF2B5EF4-FFF2-40B4-BE49-F238E27FC236}">
                <a16:creationId xmlns:a16="http://schemas.microsoft.com/office/drawing/2014/main" id="{C3CE68DB-4B4A-D4D3-73B4-0F525C0FE94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303348" y="1480811"/>
            <a:ext cx="671257" cy="559381"/>
          </a:xfrm>
          <a:prstGeom prst="rect">
            <a:avLst/>
          </a:prstGeom>
        </p:spPr>
      </p:pic>
      <p:sp>
        <p:nvSpPr>
          <p:cNvPr id="211" name="Freeform 85">
            <a:extLst>
              <a:ext uri="{FF2B5EF4-FFF2-40B4-BE49-F238E27FC236}">
                <a16:creationId xmlns:a16="http://schemas.microsoft.com/office/drawing/2014/main" id="{6610F16E-7912-A27B-BA06-99F8F19A5D04}"/>
              </a:ext>
            </a:extLst>
          </p:cNvPr>
          <p:cNvSpPr/>
          <p:nvPr/>
        </p:nvSpPr>
        <p:spPr bwMode="ltGray">
          <a:xfrm>
            <a:off x="3627284" y="2026508"/>
            <a:ext cx="1480082" cy="401363"/>
          </a:xfrm>
          <a:custGeom>
            <a:avLst/>
            <a:gdLst>
              <a:gd name="connsiteX0" fmla="*/ 0 w 778476"/>
              <a:gd name="connsiteY0" fmla="*/ 0 h 407773"/>
              <a:gd name="connsiteX1" fmla="*/ 0 w 778476"/>
              <a:gd name="connsiteY1" fmla="*/ 407773 h 407773"/>
              <a:gd name="connsiteX2" fmla="*/ 778476 w 778476"/>
              <a:gd name="connsiteY2" fmla="*/ 407773 h 407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78476" h="407773">
                <a:moveTo>
                  <a:pt x="0" y="0"/>
                </a:moveTo>
                <a:lnTo>
                  <a:pt x="0" y="407773"/>
                </a:lnTo>
                <a:lnTo>
                  <a:pt x="778476" y="407773"/>
                </a:lnTo>
              </a:path>
            </a:pathLst>
          </a:custGeom>
          <a:noFill/>
          <a:ln w="57150" cap="rnd">
            <a:solidFill>
              <a:srgbClr val="01A98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tricHPE"/>
              <a:ea typeface="+mn-ea"/>
              <a:cs typeface="+mn-cs"/>
            </a:endParaRPr>
          </a:p>
        </p:txBody>
      </p:sp>
      <p:grpSp>
        <p:nvGrpSpPr>
          <p:cNvPr id="212" name="Group 211">
            <a:extLst>
              <a:ext uri="{FF2B5EF4-FFF2-40B4-BE49-F238E27FC236}">
                <a16:creationId xmlns:a16="http://schemas.microsoft.com/office/drawing/2014/main" id="{8DD315A6-D8DC-3EF0-4015-08DBFC41DB9B}"/>
              </a:ext>
            </a:extLst>
          </p:cNvPr>
          <p:cNvGrpSpPr/>
          <p:nvPr/>
        </p:nvGrpSpPr>
        <p:grpSpPr>
          <a:xfrm>
            <a:off x="5211788" y="2074510"/>
            <a:ext cx="3912994" cy="1376101"/>
            <a:chOff x="4396233" y="2052899"/>
            <a:chExt cx="3912994" cy="1376101"/>
          </a:xfrm>
        </p:grpSpPr>
        <p:grpSp>
          <p:nvGrpSpPr>
            <p:cNvPr id="213" name="Group 212">
              <a:extLst>
                <a:ext uri="{FF2B5EF4-FFF2-40B4-BE49-F238E27FC236}">
                  <a16:creationId xmlns:a16="http://schemas.microsoft.com/office/drawing/2014/main" id="{93812C9A-2699-1CBF-BC70-F43D70C095E5}"/>
                </a:ext>
              </a:extLst>
            </p:cNvPr>
            <p:cNvGrpSpPr/>
            <p:nvPr/>
          </p:nvGrpSpPr>
          <p:grpSpPr>
            <a:xfrm>
              <a:off x="4396233" y="2052899"/>
              <a:ext cx="3912994" cy="701731"/>
              <a:chOff x="4072648" y="2052093"/>
              <a:chExt cx="4350449" cy="701731"/>
            </a:xfrm>
          </p:grpSpPr>
          <p:sp>
            <p:nvSpPr>
              <p:cNvPr id="221" name="Rectangle 220">
                <a:extLst>
                  <a:ext uri="{FF2B5EF4-FFF2-40B4-BE49-F238E27FC236}">
                    <a16:creationId xmlns:a16="http://schemas.microsoft.com/office/drawing/2014/main" id="{F6BEC203-C57F-CC0A-BB73-5993EAF15F33}"/>
                  </a:ext>
                </a:extLst>
              </p:cNvPr>
              <p:cNvSpPr/>
              <p:nvPr/>
            </p:nvSpPr>
            <p:spPr bwMode="ltGray">
              <a:xfrm>
                <a:off x="4072648" y="2052093"/>
                <a:ext cx="2064449" cy="701731"/>
              </a:xfrm>
              <a:prstGeom prst="rect">
                <a:avLst/>
              </a:prstGeom>
              <a:solidFill>
                <a:schemeClr val="bg1"/>
              </a:solidFill>
              <a:ln w="50800">
                <a:solidFill>
                  <a:srgbClr val="00B08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91440" bIns="9144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icHPE"/>
                  <a:ea typeface="+mn-ea"/>
                  <a:cs typeface="+mn-cs"/>
                </a:endParaRPr>
              </a:p>
            </p:txBody>
          </p:sp>
          <p:sp>
            <p:nvSpPr>
              <p:cNvPr id="222" name="Rectangle 221">
                <a:extLst>
                  <a:ext uri="{FF2B5EF4-FFF2-40B4-BE49-F238E27FC236}">
                    <a16:creationId xmlns:a16="http://schemas.microsoft.com/office/drawing/2014/main" id="{AA2662F3-261B-5D15-4314-CEE4F18CD760}"/>
                  </a:ext>
                </a:extLst>
              </p:cNvPr>
              <p:cNvSpPr/>
              <p:nvPr/>
            </p:nvSpPr>
            <p:spPr bwMode="ltGray">
              <a:xfrm>
                <a:off x="6358650" y="2052093"/>
                <a:ext cx="2064447" cy="701731"/>
              </a:xfrm>
              <a:prstGeom prst="rect">
                <a:avLst/>
              </a:prstGeom>
              <a:solidFill>
                <a:schemeClr val="bg1"/>
              </a:solidFill>
              <a:ln w="50800">
                <a:solidFill>
                  <a:srgbClr val="00B08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91440" bIns="9144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icHPE"/>
                  <a:ea typeface="+mn-ea"/>
                  <a:cs typeface="+mn-cs"/>
                </a:endParaRPr>
              </a:p>
            </p:txBody>
          </p:sp>
        </p:grpSp>
        <p:grpSp>
          <p:nvGrpSpPr>
            <p:cNvPr id="214" name="Group 213">
              <a:extLst>
                <a:ext uri="{FF2B5EF4-FFF2-40B4-BE49-F238E27FC236}">
                  <a16:creationId xmlns:a16="http://schemas.microsoft.com/office/drawing/2014/main" id="{8748F3E5-F7F8-83A0-7D83-DFF1F62D20B5}"/>
                </a:ext>
              </a:extLst>
            </p:cNvPr>
            <p:cNvGrpSpPr/>
            <p:nvPr/>
          </p:nvGrpSpPr>
          <p:grpSpPr>
            <a:xfrm>
              <a:off x="4711358" y="2120888"/>
              <a:ext cx="3587995" cy="1308112"/>
              <a:chOff x="4711358" y="2120888"/>
              <a:chExt cx="3587995" cy="1308112"/>
            </a:xfrm>
          </p:grpSpPr>
          <p:sp>
            <p:nvSpPr>
              <p:cNvPr id="215" name="Freeform 75">
                <a:extLst>
                  <a:ext uri="{FF2B5EF4-FFF2-40B4-BE49-F238E27FC236}">
                    <a16:creationId xmlns:a16="http://schemas.microsoft.com/office/drawing/2014/main" id="{58EA75F2-BDD5-BBFD-DA14-A0F1B36F954B}"/>
                  </a:ext>
                </a:extLst>
              </p:cNvPr>
              <p:cNvSpPr/>
              <p:nvPr/>
            </p:nvSpPr>
            <p:spPr bwMode="ltGray">
              <a:xfrm>
                <a:off x="7406907" y="2754630"/>
                <a:ext cx="0" cy="674370"/>
              </a:xfrm>
              <a:custGeom>
                <a:avLst/>
                <a:gdLst>
                  <a:gd name="connsiteX0" fmla="*/ 0 w 0"/>
                  <a:gd name="connsiteY0" fmla="*/ 0 h 674370"/>
                  <a:gd name="connsiteX1" fmla="*/ 0 w 0"/>
                  <a:gd name="connsiteY1" fmla="*/ 674370 h 6743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h="674370">
                    <a:moveTo>
                      <a:pt x="0" y="0"/>
                    </a:moveTo>
                    <a:lnTo>
                      <a:pt x="0" y="674370"/>
                    </a:lnTo>
                  </a:path>
                </a:pathLst>
              </a:custGeom>
              <a:noFill/>
              <a:ln w="25400">
                <a:solidFill>
                  <a:schemeClr val="bg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icHPE"/>
                  <a:ea typeface="+mn-ea"/>
                  <a:cs typeface="+mn-cs"/>
                </a:endParaRPr>
              </a:p>
            </p:txBody>
          </p:sp>
          <p:sp>
            <p:nvSpPr>
              <p:cNvPr id="216" name="TextBox 215">
                <a:extLst>
                  <a:ext uri="{FF2B5EF4-FFF2-40B4-BE49-F238E27FC236}">
                    <a16:creationId xmlns:a16="http://schemas.microsoft.com/office/drawing/2014/main" id="{D5175735-7D4E-66AE-B449-18100C4F32D0}"/>
                  </a:ext>
                </a:extLst>
              </p:cNvPr>
              <p:cNvSpPr txBox="1"/>
              <p:nvPr/>
            </p:nvSpPr>
            <p:spPr>
              <a:xfrm>
                <a:off x="5211156" y="2250470"/>
                <a:ext cx="928654" cy="369332"/>
              </a:xfrm>
              <a:prstGeom prst="rect">
                <a:avLst/>
              </a:prstGeom>
              <a:noFill/>
              <a:ln w="57150">
                <a:noFill/>
                <a:miter lim="800000"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MetricHPE"/>
                    <a:ea typeface="+mn-ea"/>
                    <a:cs typeface="+mn-cs"/>
                  </a:rPr>
                  <a:t>Block</a:t>
                </a: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etricHPE"/>
                  <a:ea typeface="+mn-ea"/>
                  <a:cs typeface="+mn-cs"/>
                </a:endParaRPr>
              </a:p>
            </p:txBody>
          </p:sp>
          <p:sp>
            <p:nvSpPr>
              <p:cNvPr id="217" name="TextBox 216">
                <a:extLst>
                  <a:ext uri="{FF2B5EF4-FFF2-40B4-BE49-F238E27FC236}">
                    <a16:creationId xmlns:a16="http://schemas.microsoft.com/office/drawing/2014/main" id="{CA9F3051-8A41-AD55-B481-3D1C0FF46994}"/>
                  </a:ext>
                </a:extLst>
              </p:cNvPr>
              <p:cNvSpPr txBox="1"/>
              <p:nvPr/>
            </p:nvSpPr>
            <p:spPr>
              <a:xfrm>
                <a:off x="7370699" y="2120888"/>
                <a:ext cx="928654" cy="369332"/>
              </a:xfrm>
              <a:prstGeom prst="rect">
                <a:avLst/>
              </a:prstGeom>
              <a:noFill/>
              <a:ln w="57150">
                <a:noFill/>
                <a:miter lim="800000"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MetricHPE"/>
                    <a:ea typeface="+mn-ea"/>
                    <a:cs typeface="+mn-cs"/>
                  </a:rPr>
                  <a:t>File</a:t>
                </a: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etricHPE"/>
                  <a:ea typeface="+mn-ea"/>
                  <a:cs typeface="+mn-cs"/>
                </a:endParaRPr>
              </a:p>
            </p:txBody>
          </p:sp>
          <p:pic>
            <p:nvPicPr>
              <p:cNvPr id="218" name="Grafika 47">
                <a:extLst>
                  <a:ext uri="{FF2B5EF4-FFF2-40B4-BE49-F238E27FC236}">
                    <a16:creationId xmlns:a16="http://schemas.microsoft.com/office/drawing/2014/main" id="{9605A33B-C7DC-FB83-211C-7BBE11C2AEE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6574782" y="2193816"/>
                <a:ext cx="351978" cy="434796"/>
              </a:xfrm>
              <a:prstGeom prst="rect">
                <a:avLst/>
              </a:prstGeom>
            </p:spPr>
          </p:pic>
          <p:pic>
            <p:nvPicPr>
              <p:cNvPr id="219" name="Grafika 17">
                <a:extLst>
                  <a:ext uri="{FF2B5EF4-FFF2-40B4-BE49-F238E27FC236}">
                    <a16:creationId xmlns:a16="http://schemas.microsoft.com/office/drawing/2014/main" id="{D65833C7-DE02-87A4-A683-1FAD1AC661E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p:blipFill>
            <p:spPr>
              <a:xfrm>
                <a:off x="4711358" y="2204655"/>
                <a:ext cx="454557" cy="432911"/>
              </a:xfrm>
              <a:prstGeom prst="rect">
                <a:avLst/>
              </a:prstGeom>
            </p:spPr>
          </p:pic>
          <p:sp>
            <p:nvSpPr>
              <p:cNvPr id="220" name="Freeform 75">
                <a:extLst>
                  <a:ext uri="{FF2B5EF4-FFF2-40B4-BE49-F238E27FC236}">
                    <a16:creationId xmlns:a16="http://schemas.microsoft.com/office/drawing/2014/main" id="{A9052E6F-DC9E-047A-F738-8D15135F099F}"/>
                  </a:ext>
                </a:extLst>
              </p:cNvPr>
              <p:cNvSpPr/>
              <p:nvPr/>
            </p:nvSpPr>
            <p:spPr bwMode="ltGray">
              <a:xfrm>
                <a:off x="5435232" y="2754630"/>
                <a:ext cx="0" cy="674370"/>
              </a:xfrm>
              <a:custGeom>
                <a:avLst/>
                <a:gdLst>
                  <a:gd name="connsiteX0" fmla="*/ 0 w 0"/>
                  <a:gd name="connsiteY0" fmla="*/ 0 h 674370"/>
                  <a:gd name="connsiteX1" fmla="*/ 0 w 0"/>
                  <a:gd name="connsiteY1" fmla="*/ 674370 h 6743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h="674370">
                    <a:moveTo>
                      <a:pt x="0" y="0"/>
                    </a:moveTo>
                    <a:lnTo>
                      <a:pt x="0" y="674370"/>
                    </a:lnTo>
                  </a:path>
                </a:pathLst>
              </a:custGeom>
              <a:noFill/>
              <a:ln w="25400">
                <a:solidFill>
                  <a:schemeClr val="bg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icHPE"/>
                  <a:ea typeface="+mn-ea"/>
                  <a:cs typeface="+mn-cs"/>
                </a:endParaRPr>
              </a:p>
            </p:txBody>
          </p:sp>
        </p:grpSp>
      </p:grpSp>
      <p:sp>
        <p:nvSpPr>
          <p:cNvPr id="228" name="TextBox 227">
            <a:extLst>
              <a:ext uri="{FF2B5EF4-FFF2-40B4-BE49-F238E27FC236}">
                <a16:creationId xmlns:a16="http://schemas.microsoft.com/office/drawing/2014/main" id="{58808EE6-1634-F3E2-DF01-F1D1C4C16978}"/>
              </a:ext>
            </a:extLst>
          </p:cNvPr>
          <p:cNvSpPr txBox="1"/>
          <p:nvPr/>
        </p:nvSpPr>
        <p:spPr>
          <a:xfrm>
            <a:off x="8191071" y="2354448"/>
            <a:ext cx="949721" cy="369332"/>
          </a:xfrm>
          <a:prstGeom prst="rect">
            <a:avLst/>
          </a:prstGeom>
          <a:noFill/>
          <a:ln w="57150">
            <a:noFill/>
            <a:miter lim="800000"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tricHPE"/>
                <a:ea typeface="+mn-ea"/>
                <a:cs typeface="+mn-cs"/>
              </a:rPr>
              <a:t>Objekt</a:t>
            </a:r>
            <a:r>
              <a:rPr kumimoji="0" lang="cs-CZ" sz="1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tricHPE"/>
                <a:ea typeface="+mn-ea"/>
                <a:cs typeface="+mn-cs"/>
              </a:rPr>
              <a:t>*</a:t>
            </a:r>
            <a:endParaRPr kumimoji="0" lang="en-US" sz="20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tricHPE"/>
              <a:ea typeface="+mn-ea"/>
              <a:cs typeface="+mn-cs"/>
            </a:endParaRPr>
          </a:p>
        </p:txBody>
      </p:sp>
      <p:pic>
        <p:nvPicPr>
          <p:cNvPr id="225" name="Picture 224">
            <a:extLst>
              <a:ext uri="{FF2B5EF4-FFF2-40B4-BE49-F238E27FC236}">
                <a16:creationId xmlns:a16="http://schemas.microsoft.com/office/drawing/2014/main" id="{CE695B0E-0094-23F3-5704-6C57D268437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813551" y="2243421"/>
            <a:ext cx="408911" cy="412881"/>
          </a:xfrm>
          <a:prstGeom prst="rect">
            <a:avLst/>
          </a:prstGeom>
        </p:spPr>
      </p:pic>
      <p:sp>
        <p:nvSpPr>
          <p:cNvPr id="229" name="TextBox 228">
            <a:extLst>
              <a:ext uri="{FF2B5EF4-FFF2-40B4-BE49-F238E27FC236}">
                <a16:creationId xmlns:a16="http://schemas.microsoft.com/office/drawing/2014/main" id="{2D0E6D2E-7DAC-7F07-36BF-F4A75E5578B8}"/>
              </a:ext>
            </a:extLst>
          </p:cNvPr>
          <p:cNvSpPr txBox="1"/>
          <p:nvPr/>
        </p:nvSpPr>
        <p:spPr>
          <a:xfrm>
            <a:off x="7297764" y="6608995"/>
            <a:ext cx="6557057" cy="258532"/>
          </a:xfrm>
          <a:prstGeom prst="rect">
            <a:avLst/>
          </a:prstGeom>
          <a:noFill/>
          <a:ln w="57150">
            <a:noFill/>
            <a:miter lim="800000"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tricHPE"/>
                <a:ea typeface="+mn-ea"/>
                <a:cs typeface="+mn-cs"/>
              </a:rPr>
              <a:t>* Funkcionalita typu objekt umožněna pouze pro vybrané </a:t>
            </a:r>
            <a:r>
              <a:rPr kumimoji="0" lang="cs-CZ" sz="120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tricHPE"/>
                <a:ea typeface="+mn-ea"/>
                <a:cs typeface="+mn-cs"/>
              </a:rPr>
              <a:t>workloady</a:t>
            </a:r>
            <a:endParaRPr kumimoji="0" lang="en-US" sz="16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tricHPE"/>
              <a:ea typeface="+mn-ea"/>
              <a:cs typeface="+mn-cs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F69EB6BA-3190-5D69-AC4F-DFF169060C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8077" y="2723780"/>
            <a:ext cx="875867" cy="360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4109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200BD40-69B4-4436-9D69-B2F45D5E33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743" y="391852"/>
            <a:ext cx="11498270" cy="401362"/>
          </a:xfrm>
        </p:spPr>
        <p:txBody>
          <a:bodyPr/>
          <a:lstStyle/>
          <a:p>
            <a:r>
              <a:rPr lang="en-US" dirty="0"/>
              <a:t>HPE </a:t>
            </a:r>
            <a:r>
              <a:rPr lang="en-US" dirty="0" err="1"/>
              <a:t>GreenLake</a:t>
            </a:r>
            <a:r>
              <a:rPr lang="en-US" dirty="0"/>
              <a:t> for File Storage</a:t>
            </a:r>
            <a:r>
              <a:rPr lang="cs-CZ" dirty="0"/>
              <a:t> škáluje výkon a kapacitu nezávisle</a:t>
            </a:r>
            <a:endParaRPr lang="en-GB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F6EA4CE-C247-4EBE-B2B1-AB8A0416FC59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11202856" y="6301811"/>
            <a:ext cx="684344" cy="365125"/>
          </a:xfrm>
        </p:spPr>
        <p:txBody>
          <a:bodyPr/>
          <a:lstStyle/>
          <a:p>
            <a:pPr lvl="0"/>
            <a:fld id="{104FC826-72BB-4AF1-BA01-A94F7396A7DC}" type="slidenum">
              <a:rPr lang="en-US" noProof="0" smtClean="0"/>
              <a:pPr lvl="0"/>
              <a:t>5</a:t>
            </a:fld>
            <a:endParaRPr lang="en-US" noProof="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8C8F2DA-F000-8130-9EDF-43F1D15804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019" y="3251020"/>
            <a:ext cx="3813648" cy="707688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0DBC4283-E3C5-1324-526F-FB50FC2E393B}"/>
              </a:ext>
            </a:extLst>
          </p:cNvPr>
          <p:cNvSpPr/>
          <p:nvPr/>
        </p:nvSpPr>
        <p:spPr>
          <a:xfrm>
            <a:off x="664593" y="4019792"/>
            <a:ext cx="350128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MetricHPE Black" panose="020B0803030202060203" pitchFamily="34" charset="0"/>
                <a:ea typeface="+mn-ea"/>
                <a:cs typeface="+mn-cs"/>
              </a:rPr>
              <a:t>HPE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MetricHPE Black" panose="020B0803030202060203" pitchFamily="34" charset="0"/>
                <a:ea typeface="+mn-ea"/>
                <a:cs typeface="+mn-cs"/>
              </a:rPr>
              <a:t>GreenLake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MetricHPE Black" panose="020B0803030202060203" pitchFamily="34" charset="0"/>
                <a:ea typeface="+mn-ea"/>
                <a:cs typeface="+mn-cs"/>
              </a:rPr>
              <a:t> for File Storage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FDBCE16-7CE8-90FC-5F49-C5B888BB2B01}"/>
              </a:ext>
            </a:extLst>
          </p:cNvPr>
          <p:cNvSpPr txBox="1"/>
          <p:nvPr/>
        </p:nvSpPr>
        <p:spPr>
          <a:xfrm>
            <a:off x="541019" y="1797768"/>
            <a:ext cx="3813647" cy="618631"/>
          </a:xfrm>
          <a:prstGeom prst="rect">
            <a:avLst/>
          </a:prstGeom>
          <a:noFill/>
          <a:ln w="50800">
            <a:solidFill>
              <a:srgbClr val="01A982"/>
            </a:solidFill>
            <a:miter lim="800000"/>
          </a:ln>
        </p:spPr>
        <p:txBody>
          <a:bodyPr wrap="square" lIns="182880" tIns="182880" rIns="182880" bIns="182880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etricHPE"/>
                <a:ea typeface="+mn-ea"/>
                <a:cs typeface="+mn-cs"/>
              </a:rPr>
              <a:t>HPE GreenLake for File Storage OS</a:t>
            </a:r>
          </a:p>
        </p:txBody>
      </p:sp>
      <p:sp>
        <p:nvSpPr>
          <p:cNvPr id="7" name="Cross 6">
            <a:extLst>
              <a:ext uri="{FF2B5EF4-FFF2-40B4-BE49-F238E27FC236}">
                <a16:creationId xmlns:a16="http://schemas.microsoft.com/office/drawing/2014/main" id="{C0481646-1A84-2CA2-2951-5CE048377F2D}"/>
              </a:ext>
            </a:extLst>
          </p:cNvPr>
          <p:cNvSpPr/>
          <p:nvPr/>
        </p:nvSpPr>
        <p:spPr bwMode="ltGray">
          <a:xfrm>
            <a:off x="2259719" y="2557950"/>
            <a:ext cx="311027" cy="297159"/>
          </a:xfrm>
          <a:prstGeom prst="plus">
            <a:avLst>
              <a:gd name="adj" fmla="val 35556"/>
            </a:avLst>
          </a:prstGeom>
          <a:solidFill>
            <a:schemeClr val="bg1"/>
          </a:solidFill>
          <a:ln w="25400">
            <a:solidFill>
              <a:srgbClr val="01A98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tricHPE"/>
              <a:ea typeface="+mn-ea"/>
              <a:cs typeface="+mn-cs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93B44C47-8972-39B9-07A7-5C2AA2220921}"/>
              </a:ext>
            </a:extLst>
          </p:cNvPr>
          <p:cNvGrpSpPr/>
          <p:nvPr/>
        </p:nvGrpSpPr>
        <p:grpSpPr>
          <a:xfrm>
            <a:off x="4257060" y="1502210"/>
            <a:ext cx="7526230" cy="2715423"/>
            <a:chOff x="1386974" y="3741724"/>
            <a:chExt cx="7526230" cy="2715423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C6CCB7EF-E58B-04EE-BAC0-768EE9392B85}"/>
                </a:ext>
              </a:extLst>
            </p:cNvPr>
            <p:cNvCxnSpPr/>
            <p:nvPr/>
          </p:nvCxnSpPr>
          <p:spPr>
            <a:xfrm>
              <a:off x="1678871" y="6201552"/>
              <a:ext cx="3456000" cy="0"/>
            </a:xfrm>
            <a:prstGeom prst="line">
              <a:avLst/>
            </a:prstGeom>
            <a:ln w="254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EACDA5A1-58D7-61AD-FA8D-418DFADFEF5A}"/>
                </a:ext>
              </a:extLst>
            </p:cNvPr>
            <p:cNvSpPr txBox="1"/>
            <p:nvPr/>
          </p:nvSpPr>
          <p:spPr>
            <a:xfrm>
              <a:off x="5824463" y="5887760"/>
              <a:ext cx="2721515" cy="56938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90000"/>
                </a:lnSpc>
                <a:defRPr/>
              </a:pPr>
              <a:r>
                <a:rPr lang="cs-CZ" b="1" dirty="0">
                  <a:solidFill>
                    <a:prstClr val="black"/>
                  </a:solidFill>
                </a:rPr>
                <a:t>Architektura </a:t>
              </a:r>
              <a:r>
                <a:rPr lang="en-US" b="1" dirty="0">
                  <a:solidFill>
                    <a:prstClr val="black"/>
                  </a:solidFill>
                </a:rPr>
                <a:t>Scale-out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cs-CZ" sz="1200" dirty="0">
                  <a:solidFill>
                    <a:prstClr val="black"/>
                  </a:solidFill>
                  <a:latin typeface="MetricHPE" panose="020B0503030202060203" pitchFamily="34" charset="0"/>
                </a:rPr>
                <a:t>Přidám řadiče, dostanu adekvátně vyšší výkon</a:t>
              </a: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tricHPE" panose="020B0503030202060203" pitchFamily="34" charset="0"/>
                <a:ea typeface="+mn-ea"/>
                <a:cs typeface="+mn-cs"/>
              </a:endParaRPr>
            </a:p>
          </p:txBody>
        </p: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7350E40F-DFC6-8726-F75F-EF8131CF55F1}"/>
                </a:ext>
              </a:extLst>
            </p:cNvPr>
            <p:cNvCxnSpPr/>
            <p:nvPr/>
          </p:nvCxnSpPr>
          <p:spPr>
            <a:xfrm>
              <a:off x="5457204" y="6201552"/>
              <a:ext cx="3456000" cy="0"/>
            </a:xfrm>
            <a:prstGeom prst="line">
              <a:avLst/>
            </a:prstGeom>
            <a:ln w="254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95C5B08C-644F-0F2A-FB43-4B7D06C6F6AF}"/>
                </a:ext>
              </a:extLst>
            </p:cNvPr>
            <p:cNvCxnSpPr/>
            <p:nvPr/>
          </p:nvCxnSpPr>
          <p:spPr>
            <a:xfrm>
              <a:off x="1678871" y="4652544"/>
              <a:ext cx="3456000" cy="0"/>
            </a:xfrm>
            <a:prstGeom prst="line">
              <a:avLst/>
            </a:prstGeom>
            <a:ln w="254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FC7FAF98-AA34-5A12-0756-63C7AEDC8FB7}"/>
                </a:ext>
              </a:extLst>
            </p:cNvPr>
            <p:cNvSpPr txBox="1"/>
            <p:nvPr/>
          </p:nvSpPr>
          <p:spPr>
            <a:xfrm>
              <a:off x="5767201" y="4361629"/>
              <a:ext cx="2750689" cy="74789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90000"/>
                </a:lnSpc>
                <a:defRPr/>
              </a:pPr>
              <a:r>
                <a:rPr lang="cs-CZ" b="1" dirty="0">
                  <a:solidFill>
                    <a:prstClr val="black"/>
                  </a:solidFill>
                </a:rPr>
                <a:t>Efektivní</a:t>
              </a:r>
              <a:r>
                <a:rPr lang="en-US" b="1" dirty="0">
                  <a:solidFill>
                    <a:prstClr val="black"/>
                  </a:solidFill>
                </a:rPr>
                <a:t> </a:t>
              </a:r>
              <a:r>
                <a:rPr lang="cs-CZ" b="1" dirty="0">
                  <a:solidFill>
                    <a:prstClr val="black"/>
                  </a:solidFill>
                </a:rPr>
                <a:t>redukce objemu dat</a:t>
              </a:r>
              <a:endParaRPr lang="en-US" b="1" dirty="0">
                <a:solidFill>
                  <a:prstClr val="black"/>
                </a:solidFill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lang="cs-CZ" sz="1200" dirty="0">
                <a:solidFill>
                  <a:prstClr val="black"/>
                </a:solidFill>
                <a:latin typeface="MetricHPE" panose="020B0503030202060203" pitchFamily="34" charset="0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cs-CZ" sz="1200" dirty="0">
                  <a:solidFill>
                    <a:prstClr val="black"/>
                  </a:solidFill>
                  <a:latin typeface="MetricHPE" panose="020B0503030202060203" pitchFamily="34" charset="0"/>
                </a:rPr>
                <a:t>Lokální komprese</a:t>
              </a:r>
              <a:r>
                <a:rPr lang="en-US" sz="1200" dirty="0">
                  <a:solidFill>
                    <a:prstClr val="black"/>
                  </a:solidFill>
                  <a:latin typeface="MetricHPE" panose="020B0503030202060203" pitchFamily="34" charset="0"/>
                </a:rPr>
                <a:t>, </a:t>
              </a:r>
              <a:r>
                <a:rPr lang="cs-CZ" sz="1200" dirty="0">
                  <a:solidFill>
                    <a:prstClr val="black"/>
                  </a:solidFill>
                  <a:latin typeface="MetricHPE" panose="020B0503030202060203" pitchFamily="34" charset="0"/>
                </a:rPr>
                <a:t>globální deduplikace</a:t>
              </a:r>
              <a:r>
                <a:rPr lang="en-US" sz="1200" dirty="0">
                  <a:solidFill>
                    <a:prstClr val="black"/>
                  </a:solidFill>
                  <a:latin typeface="MetricHPE" panose="020B0503030202060203" pitchFamily="34" charset="0"/>
                </a:rPr>
                <a:t>, </a:t>
              </a:r>
              <a:endParaRPr lang="cs-CZ" sz="1200" dirty="0">
                <a:solidFill>
                  <a:prstClr val="black"/>
                </a:solidFill>
                <a:latin typeface="MetricHPE" panose="020B0503030202060203" pitchFamily="34" charset="0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cs-CZ" sz="1200" dirty="0">
                  <a:solidFill>
                    <a:prstClr val="black"/>
                  </a:solidFill>
                  <a:latin typeface="MetricHPE" panose="020B0503030202060203" pitchFamily="34" charset="0"/>
                </a:rPr>
                <a:t>rovněž podobnostní redukce</a:t>
              </a:r>
              <a:endParaRPr kumimoji="0" lang="en-GB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tricHPE" panose="020B0503030202060203" pitchFamily="34" charset="0"/>
                <a:ea typeface="+mn-ea"/>
                <a:cs typeface="+mn-cs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802716BA-81D1-8C90-B02B-F7F495123F9F}"/>
                </a:ext>
              </a:extLst>
            </p:cNvPr>
            <p:cNvSpPr txBox="1"/>
            <p:nvPr/>
          </p:nvSpPr>
          <p:spPr>
            <a:xfrm>
              <a:off x="2210838" y="5887759"/>
              <a:ext cx="2593146" cy="56938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90000"/>
                </a:lnSpc>
                <a:defRPr/>
              </a:pPr>
              <a:r>
                <a:rPr lang="cs-CZ" b="1" dirty="0">
                  <a:solidFill>
                    <a:prstClr val="black"/>
                  </a:solidFill>
                </a:rPr>
                <a:t>Vysoká dostupnost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cs-CZ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etricHPE" panose="020B0503030202060203" pitchFamily="34" charset="0"/>
                  <a:ea typeface="+mn-ea"/>
                  <a:cs typeface="+mn-cs"/>
                </a:rPr>
                <a:t>Odolnost proti výpadkům na všech vrstvách</a:t>
              </a: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tricHPE" panose="020B0503030202060203" pitchFamily="34" charset="0"/>
                <a:ea typeface="+mn-ea"/>
                <a:cs typeface="+mn-cs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AEBBF0C2-7FA9-F273-BDC7-A15BBDB4D556}"/>
                </a:ext>
              </a:extLst>
            </p:cNvPr>
            <p:cNvSpPr txBox="1"/>
            <p:nvPr/>
          </p:nvSpPr>
          <p:spPr>
            <a:xfrm>
              <a:off x="7049624" y="4782257"/>
              <a:ext cx="28854" cy="1661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all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etricHPE Black" panose="020B0803030202060203" pitchFamily="34" charset="0"/>
                  <a:ea typeface="+mn-ea"/>
                  <a:cs typeface="+mn-cs"/>
                </a:rPr>
                <a:t> </a:t>
              </a:r>
            </a:p>
          </p:txBody>
        </p: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1F4C3D18-FB08-AF7E-519D-39F41413CB75}"/>
                </a:ext>
              </a:extLst>
            </p:cNvPr>
            <p:cNvCxnSpPr/>
            <p:nvPr/>
          </p:nvCxnSpPr>
          <p:spPr>
            <a:xfrm>
              <a:off x="5457204" y="4652544"/>
              <a:ext cx="3456000" cy="0"/>
            </a:xfrm>
            <a:prstGeom prst="line">
              <a:avLst/>
            </a:prstGeom>
            <a:ln w="254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86D21B9C-9E83-7F80-C450-08ADB2C1F1AC}"/>
                </a:ext>
              </a:extLst>
            </p:cNvPr>
            <p:cNvSpPr txBox="1"/>
            <p:nvPr/>
          </p:nvSpPr>
          <p:spPr>
            <a:xfrm>
              <a:off x="1386974" y="4359617"/>
              <a:ext cx="4074257" cy="74789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Disaggregated shared everything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tricHPE" panose="020B0503030202060203" pitchFamily="34" charset="0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cs-CZ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etricHPE" panose="020B0503030202060203" pitchFamily="34" charset="0"/>
                  <a:ea typeface="+mn-ea"/>
                  <a:cs typeface="+mn-cs"/>
                </a:rPr>
                <a:t>Na začátku malé prostředí, pak nezávislé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cs-CZ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etricHPE" panose="020B0503030202060203" pitchFamily="34" charset="0"/>
                  <a:ea typeface="+mn-ea"/>
                  <a:cs typeface="+mn-cs"/>
                </a:rPr>
                <a:t>škálování kapacity a výkonu</a:t>
              </a: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tricHPE" panose="020B0503030202060203" pitchFamily="34" charset="0"/>
                <a:ea typeface="+mn-ea"/>
                <a:cs typeface="+mn-cs"/>
              </a:endParaRPr>
            </a:p>
          </p:txBody>
        </p:sp>
        <p:pic>
          <p:nvPicPr>
            <p:cNvPr id="26" name="Grafika 16">
              <a:extLst>
                <a:ext uri="{FF2B5EF4-FFF2-40B4-BE49-F238E27FC236}">
                  <a16:creationId xmlns:a16="http://schemas.microsoft.com/office/drawing/2014/main" id="{F13712D6-2F05-D6F2-C38F-77E661C8CA8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18902384">
              <a:off x="3606777" y="3741724"/>
              <a:ext cx="500422" cy="500422"/>
            </a:xfrm>
            <a:prstGeom prst="rect">
              <a:avLst/>
            </a:prstGeom>
          </p:spPr>
        </p:pic>
        <p:pic>
          <p:nvPicPr>
            <p:cNvPr id="27" name="Grafika 16">
              <a:extLst>
                <a:ext uri="{FF2B5EF4-FFF2-40B4-BE49-F238E27FC236}">
                  <a16:creationId xmlns:a16="http://schemas.microsoft.com/office/drawing/2014/main" id="{4C2AE072-C98A-B0CF-8BE5-C36523F3B7F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 rot="2676702">
              <a:off x="2880837" y="3741732"/>
              <a:ext cx="500422" cy="500422"/>
            </a:xfrm>
            <a:prstGeom prst="rect">
              <a:avLst/>
            </a:prstGeom>
          </p:spPr>
        </p:pic>
      </p:grpSp>
      <p:pic>
        <p:nvPicPr>
          <p:cNvPr id="28" name="Grafika 16">
            <a:extLst>
              <a:ext uri="{FF2B5EF4-FFF2-40B4-BE49-F238E27FC236}">
                <a16:creationId xmlns:a16="http://schemas.microsoft.com/office/drawing/2014/main" id="{CAB80E77-7D03-30F1-E47E-A8E0A229979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81404" y="3119564"/>
            <a:ext cx="500422" cy="500422"/>
          </a:xfrm>
          <a:prstGeom prst="rect">
            <a:avLst/>
          </a:prstGeom>
        </p:spPr>
      </p:pic>
      <p:grpSp>
        <p:nvGrpSpPr>
          <p:cNvPr id="29" name="Group 28">
            <a:extLst>
              <a:ext uri="{FF2B5EF4-FFF2-40B4-BE49-F238E27FC236}">
                <a16:creationId xmlns:a16="http://schemas.microsoft.com/office/drawing/2014/main" id="{0733C296-10AB-8871-9935-47A0B52773A4}"/>
              </a:ext>
            </a:extLst>
          </p:cNvPr>
          <p:cNvGrpSpPr/>
          <p:nvPr/>
        </p:nvGrpSpPr>
        <p:grpSpPr>
          <a:xfrm>
            <a:off x="509371" y="4755568"/>
            <a:ext cx="11273920" cy="1214402"/>
            <a:chOff x="1300585" y="4295321"/>
            <a:chExt cx="11255449" cy="1526037"/>
          </a:xfrm>
        </p:grpSpPr>
        <p:sp>
          <p:nvSpPr>
            <p:cNvPr id="30" name="Rounded Rectangle 1">
              <a:extLst>
                <a:ext uri="{FF2B5EF4-FFF2-40B4-BE49-F238E27FC236}">
                  <a16:creationId xmlns:a16="http://schemas.microsoft.com/office/drawing/2014/main" id="{0373FDBF-9911-A11A-AA2D-0EE9BDD4D21A}"/>
                </a:ext>
              </a:extLst>
            </p:cNvPr>
            <p:cNvSpPr/>
            <p:nvPr/>
          </p:nvSpPr>
          <p:spPr bwMode="ltGray">
            <a:xfrm>
              <a:off x="5050601" y="4295321"/>
              <a:ext cx="3605574" cy="1526037"/>
            </a:xfrm>
            <a:prstGeom prst="roundRect">
              <a:avLst>
                <a:gd name="adj" fmla="val 0"/>
              </a:avLst>
            </a:prstGeom>
            <a:noFill/>
            <a:ln w="57150">
              <a:solidFill>
                <a:srgbClr val="01A982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01A982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91440" bIns="9144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400"/>
                </a:spcBef>
                <a:spcAft>
                  <a:spcPts val="0"/>
                </a:spcAft>
                <a:buClrTx/>
                <a:buSzTx/>
                <a:buFont typeface="MetricHPE" panose="020B0503030202060203" pitchFamily="34" charset="0"/>
                <a:buNone/>
                <a:tabLst/>
                <a:defRPr/>
              </a:pPr>
              <a:r>
                <a:rPr kumimoji="0" lang="cs-CZ" sz="32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MetricHPE" panose="020B0503030202060203" pitchFamily="34" charset="77"/>
                  <a:ea typeface="+mn-ea"/>
                  <a:cs typeface="+mn-cs"/>
                  <a:sym typeface="MetricHPE" panose="020B0503030202060203" pitchFamily="34" charset="0"/>
                </a:rPr>
                <a:t>Zjednodušení</a:t>
              </a:r>
              <a:b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MetricHPE" panose="020B0503030202060203" pitchFamily="34" charset="77"/>
                  <a:ea typeface="+mn-ea"/>
                  <a:cs typeface="+mn-cs"/>
                  <a:sym typeface="MetricHPE" panose="020B0503030202060203" pitchFamily="34" charset="0"/>
                </a:rPr>
              </a:br>
              <a:r>
                <a:rPr kumimoji="0" lang="en-US" sz="19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MetricHPE" panose="020B0503030202060203" pitchFamily="34" charset="0"/>
                  <a:ea typeface="+mn-ea"/>
                  <a:cs typeface="+mn-cs"/>
                  <a:sym typeface="MetricHPE" panose="020B0503030202060203" pitchFamily="34" charset="0"/>
                </a:rPr>
                <a:t>intuitiv</a:t>
              </a:r>
              <a:r>
                <a:rPr lang="cs-CZ" sz="1900" dirty="0">
                  <a:solidFill>
                    <a:schemeClr val="tx1"/>
                  </a:solidFill>
                  <a:latin typeface="MetricHPE" panose="020B0503030202060203" pitchFamily="34" charset="0"/>
                  <a:sym typeface="MetricHPE" panose="020B0503030202060203" pitchFamily="34" charset="0"/>
                </a:rPr>
                <a:t>ní ovládání, jako v cloudu</a:t>
              </a:r>
              <a:endPara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etricHPE" panose="020B0503030202060203" pitchFamily="34" charset="0"/>
                <a:ea typeface="+mn-ea"/>
                <a:cs typeface="+mn-cs"/>
                <a:sym typeface="MetricHPE" panose="020B0503030202060203" pitchFamily="34" charset="0"/>
              </a:endParaRPr>
            </a:p>
          </p:txBody>
        </p:sp>
        <p:sp>
          <p:nvSpPr>
            <p:cNvPr id="31" name="Rounded Rectangle 2">
              <a:extLst>
                <a:ext uri="{FF2B5EF4-FFF2-40B4-BE49-F238E27FC236}">
                  <a16:creationId xmlns:a16="http://schemas.microsoft.com/office/drawing/2014/main" id="{19DCFBBA-5DFA-49C2-A06E-BD76D87D472C}"/>
                </a:ext>
              </a:extLst>
            </p:cNvPr>
            <p:cNvSpPr/>
            <p:nvPr/>
          </p:nvSpPr>
          <p:spPr bwMode="ltGray">
            <a:xfrm>
              <a:off x="8800616" y="4295322"/>
              <a:ext cx="3755418" cy="1504065"/>
            </a:xfrm>
            <a:prstGeom prst="roundRect">
              <a:avLst>
                <a:gd name="adj" fmla="val 0"/>
              </a:avLst>
            </a:prstGeom>
            <a:noFill/>
            <a:ln w="57150">
              <a:solidFill>
                <a:schemeClr val="accent5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5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91440" bIns="9144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400"/>
                </a:spcBef>
                <a:spcAft>
                  <a:spcPts val="0"/>
                </a:spcAft>
                <a:buClrTx/>
                <a:buSzTx/>
                <a:buFont typeface="MetricHPE" panose="020B0503030202060203" pitchFamily="34" charset="0"/>
                <a:buNone/>
                <a:tabLst/>
                <a:defRPr/>
              </a:pPr>
              <a:r>
                <a:rPr kumimoji="0" lang="cs-CZ" sz="32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MetricHPE" panose="020B0503030202060203" pitchFamily="34" charset="77"/>
                  <a:ea typeface="+mn-ea"/>
                  <a:cs typeface="+mn-cs"/>
                  <a:sym typeface="MetricHPE" panose="020B0503030202060203" pitchFamily="34" charset="0"/>
                </a:rPr>
                <a:t>Rozšíření</a:t>
              </a:r>
              <a:b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MetricHPE" panose="020B0503030202060203" pitchFamily="34" charset="77"/>
                  <a:ea typeface="+mn-ea"/>
                  <a:cs typeface="+mn-cs"/>
                  <a:sym typeface="MetricHPE" panose="020B0503030202060203" pitchFamily="34" charset="0"/>
                </a:rPr>
              </a:br>
              <a:r>
                <a:rPr kumimoji="0" lang="cs-CZ" sz="19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MetricHPE" panose="020B0503030202060203" pitchFamily="34" charset="0"/>
                  <a:ea typeface="+mn-ea"/>
                  <a:cs typeface="+mn-cs"/>
                  <a:sym typeface="MetricHPE" panose="020B0503030202060203" pitchFamily="34" charset="0"/>
                </a:rPr>
                <a:t>použití pro většinu </a:t>
              </a:r>
              <a:r>
                <a:rPr kumimoji="0" lang="cs-CZ" sz="19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MetricHPE" panose="020B0503030202060203" pitchFamily="34" charset="0"/>
                  <a:ea typeface="+mn-ea"/>
                  <a:cs typeface="+mn-cs"/>
                  <a:sym typeface="MetricHPE" panose="020B0503030202060203" pitchFamily="34" charset="0"/>
                </a:rPr>
                <a:t>scenářů</a:t>
              </a:r>
              <a:r>
                <a:rPr kumimoji="0" lang="cs-CZ" sz="19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MetricHPE" panose="020B0503030202060203" pitchFamily="34" charset="0"/>
                  <a:ea typeface="+mn-ea"/>
                  <a:cs typeface="+mn-cs"/>
                  <a:sym typeface="MetricHPE" panose="020B0503030202060203" pitchFamily="34" charset="0"/>
                </a:rPr>
                <a:t> s nestrukturovanými daty</a:t>
              </a:r>
              <a:endParaRPr kumimoji="0" lang="en-US" sz="19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etricHPE" panose="020B0503030202060203" pitchFamily="34" charset="77"/>
                <a:ea typeface="+mn-ea"/>
                <a:cs typeface="+mn-cs"/>
                <a:sym typeface="MetricHPE" panose="020B0503030202060203" pitchFamily="34" charset="0"/>
              </a:endParaRPr>
            </a:p>
          </p:txBody>
        </p:sp>
        <p:sp>
          <p:nvSpPr>
            <p:cNvPr id="32" name="Rounded Rectangle 3">
              <a:extLst>
                <a:ext uri="{FF2B5EF4-FFF2-40B4-BE49-F238E27FC236}">
                  <a16:creationId xmlns:a16="http://schemas.microsoft.com/office/drawing/2014/main" id="{4082DCD0-AA0D-FA9B-469B-99C19C918210}"/>
                </a:ext>
              </a:extLst>
            </p:cNvPr>
            <p:cNvSpPr/>
            <p:nvPr/>
          </p:nvSpPr>
          <p:spPr bwMode="ltGray">
            <a:xfrm>
              <a:off x="1300585" y="4295321"/>
              <a:ext cx="3605574" cy="1504065"/>
            </a:xfrm>
            <a:prstGeom prst="roundRect">
              <a:avLst>
                <a:gd name="adj" fmla="val 0"/>
              </a:avLst>
            </a:prstGeom>
            <a:noFill/>
            <a:ln w="57150">
              <a:solidFill>
                <a:schemeClr val="accent4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4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91440" bIns="9144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4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cs-CZ" sz="32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MetricHPE" panose="020B0503030202060203" pitchFamily="34" charset="77"/>
                  <a:ea typeface="+mn-ea"/>
                  <a:cs typeface="+mn-cs"/>
                  <a:sym typeface="MetricHPE" panose="020B0503030202060203" pitchFamily="34" charset="0"/>
                </a:rPr>
                <a:t>Zrychlení</a:t>
              </a:r>
              <a:b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MetricHPE" panose="020B0503030202060203" pitchFamily="34" charset="77"/>
                  <a:ea typeface="+mn-ea"/>
                  <a:cs typeface="+mn-cs"/>
                  <a:sym typeface="MetricHPE" panose="020B0503030202060203" pitchFamily="34" charset="0"/>
                </a:rPr>
              </a:br>
              <a:r>
                <a:rPr kumimoji="0" lang="cs-CZ" sz="19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MetricHPE" panose="020B0503030202060203" pitchFamily="34" charset="0"/>
                  <a:ea typeface="+mn-ea"/>
                  <a:cs typeface="+mn-cs"/>
                  <a:sym typeface="MetricHPE" panose="020B0503030202060203" pitchFamily="34" charset="0"/>
                </a:rPr>
                <a:t>výkon, který roste dle potřeby</a:t>
              </a:r>
              <a:endPara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etricHPE" panose="020B0503030202060203" pitchFamily="34" charset="0"/>
                <a:ea typeface="+mn-ea"/>
                <a:cs typeface="+mn-cs"/>
                <a:sym typeface="MetricHPE" panose="020B0503030202060203" pitchFamily="34" charset="0"/>
              </a:endParaRPr>
            </a:p>
          </p:txBody>
        </p:sp>
      </p:grpSp>
      <p:pic>
        <p:nvPicPr>
          <p:cNvPr id="11" name="Picture 10">
            <a:extLst>
              <a:ext uri="{FF2B5EF4-FFF2-40B4-BE49-F238E27FC236}">
                <a16:creationId xmlns:a16="http://schemas.microsoft.com/office/drawing/2014/main" id="{A17881F3-093A-340C-7C12-C278926C8B3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642222" y="1544678"/>
            <a:ext cx="740760" cy="557266"/>
          </a:xfrm>
          <a:prstGeom prst="rect">
            <a:avLst/>
          </a:prstGeom>
        </p:spPr>
      </p:pic>
      <p:grpSp>
        <p:nvGrpSpPr>
          <p:cNvPr id="23" name="Group 22">
            <a:extLst>
              <a:ext uri="{FF2B5EF4-FFF2-40B4-BE49-F238E27FC236}">
                <a16:creationId xmlns:a16="http://schemas.microsoft.com/office/drawing/2014/main" id="{C463F2C9-54A0-F7C1-8689-63D9275D8710}"/>
              </a:ext>
            </a:extLst>
          </p:cNvPr>
          <p:cNvGrpSpPr/>
          <p:nvPr/>
        </p:nvGrpSpPr>
        <p:grpSpPr>
          <a:xfrm>
            <a:off x="5860625" y="3107943"/>
            <a:ext cx="988706" cy="503836"/>
            <a:chOff x="5866695" y="3110309"/>
            <a:chExt cx="988706" cy="503836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479F3EA1-D44B-0343-E2D2-00547D6CB84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66695" y="3110309"/>
              <a:ext cx="503836" cy="503836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1792595C-BB8E-9A4D-C594-6D28049492A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54978" y="3142528"/>
              <a:ext cx="500423" cy="421080"/>
            </a:xfrm>
            <a:prstGeom prst="rect">
              <a:avLst/>
            </a:prstGeom>
          </p:spPr>
        </p:pic>
      </p:grpSp>
      <p:pic>
        <p:nvPicPr>
          <p:cNvPr id="33" name="Picture 32">
            <a:extLst>
              <a:ext uri="{FF2B5EF4-FFF2-40B4-BE49-F238E27FC236}">
                <a16:creationId xmlns:a16="http://schemas.microsoft.com/office/drawing/2014/main" id="{C648D63B-BB3E-4C49-3793-BBFCA9818C1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987442" y="2997518"/>
            <a:ext cx="787400" cy="635000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BFBC36C1-B236-E524-3C45-8A261DBDA4DA}"/>
              </a:ext>
            </a:extLst>
          </p:cNvPr>
          <p:cNvSpPr txBox="1"/>
          <p:nvPr/>
        </p:nvSpPr>
        <p:spPr>
          <a:xfrm>
            <a:off x="940625" y="2903189"/>
            <a:ext cx="2949213" cy="369332"/>
          </a:xfrm>
          <a:prstGeom prst="rect">
            <a:avLst/>
          </a:prstGeom>
          <a:noFill/>
          <a:ln w="57150">
            <a:noFill/>
            <a:miter lim="800000"/>
          </a:ln>
        </p:spPr>
        <p:txBody>
          <a:bodyPr wrap="square">
            <a:spAutoFit/>
          </a:bodyPr>
          <a:lstStyle/>
          <a:p>
            <a:pPr algn="ctr"/>
            <a:r>
              <a:rPr lang="en-US" sz="1800" dirty="0"/>
              <a:t>HPE </a:t>
            </a:r>
            <a:r>
              <a:rPr lang="en-US" sz="1800" dirty="0" err="1"/>
              <a:t>Alletra</a:t>
            </a:r>
            <a:r>
              <a:rPr lang="en-US" sz="1800" dirty="0"/>
              <a:t> MP </a:t>
            </a:r>
            <a:r>
              <a:rPr lang="cs-CZ" sz="1800" dirty="0"/>
              <a:t>architektura</a:t>
            </a:r>
            <a:r>
              <a:rPr lang="en-US" sz="1800" dirty="0"/>
              <a:t> </a:t>
            </a:r>
            <a:endParaRPr lang="en-US" sz="2000" dirty="0"/>
          </a:p>
        </p:txBody>
      </p:sp>
      <p:sp>
        <p:nvSpPr>
          <p:cNvPr id="35" name="Text Placeholder 34">
            <a:extLst>
              <a:ext uri="{FF2B5EF4-FFF2-40B4-BE49-F238E27FC236}">
                <a16:creationId xmlns:a16="http://schemas.microsoft.com/office/drawing/2014/main" id="{FA1E98E9-BD60-D2B7-61D7-586FA83E558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cs-CZ" dirty="0"/>
              <a:t>K tomu super jednoduché ovládání pomocí HPE </a:t>
            </a:r>
            <a:r>
              <a:rPr lang="cs-CZ" dirty="0" err="1"/>
              <a:t>GreenLake</a:t>
            </a:r>
            <a:r>
              <a:rPr lang="cs-CZ" dirty="0"/>
              <a:t> </a:t>
            </a:r>
            <a:r>
              <a:rPr lang="cs-CZ" dirty="0" err="1"/>
              <a:t>Platform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10648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5F6E22-98C1-2217-DBC7-B66D066056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itle 31">
            <a:extLst>
              <a:ext uri="{FF2B5EF4-FFF2-40B4-BE49-F238E27FC236}">
                <a16:creationId xmlns:a16="http://schemas.microsoft.com/office/drawing/2014/main" id="{C2B01575-214F-36FB-E6BF-2938733EE4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b"/>
          <a:lstStyle/>
          <a:p>
            <a:r>
              <a:rPr lang="en-US" dirty="0"/>
              <a:t>Tato </a:t>
            </a:r>
            <a:r>
              <a:rPr lang="en-US" dirty="0" err="1"/>
              <a:t>architektura</a:t>
            </a:r>
            <a:r>
              <a:rPr lang="en-US" dirty="0"/>
              <a:t> se n</a:t>
            </a:r>
            <a:r>
              <a:rPr lang="cs-CZ" dirty="0" err="1"/>
              <a:t>áramně</a:t>
            </a:r>
            <a:r>
              <a:rPr lang="cs-CZ" dirty="0"/>
              <a:t> hodí pro všechny fáze AI projektu</a:t>
            </a:r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02A2A81-B103-48E9-8373-25AAF5669F7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defTabSz="1088421"/>
            <a:fld id="{104FC826-72BB-4AF1-BA01-A94F7396A7DC}" type="slidenum">
              <a:rPr lang="en-US" smtClean="0"/>
              <a:pPr defTabSz="1088421"/>
              <a:t>6</a:t>
            </a:fld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3B4A952-B3B1-AAE1-4B86-E830072B4E7B}"/>
              </a:ext>
            </a:extLst>
          </p:cNvPr>
          <p:cNvSpPr/>
          <p:nvPr/>
        </p:nvSpPr>
        <p:spPr bwMode="ltGray">
          <a:xfrm>
            <a:off x="1225056" y="1860275"/>
            <a:ext cx="2332754" cy="669573"/>
          </a:xfrm>
          <a:prstGeom prst="rect">
            <a:avLst/>
          </a:prstGeom>
          <a:noFill/>
          <a:ln w="38100" cap="flat" cmpd="sng" algn="ctr">
            <a:solidFill>
              <a:schemeClr val="accent1">
                <a:lumMod val="10000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r>
              <a:rPr lang="cs-CZ" sz="1600" dirty="0">
                <a:solidFill>
                  <a:schemeClr val="tx1">
                    <a:lumMod val="100000"/>
                  </a:schemeClr>
                </a:solidFill>
                <a:latin typeface="MetricHPE" panose="020B0503030202060203" pitchFamily="34" charset="0"/>
              </a:rPr>
              <a:t>Pořizuji a analyzuji </a:t>
            </a:r>
          </a:p>
          <a:p>
            <a:pPr algn="ctr"/>
            <a:r>
              <a:rPr lang="cs-CZ" sz="1600" dirty="0">
                <a:solidFill>
                  <a:schemeClr val="tx1">
                    <a:lumMod val="100000"/>
                  </a:schemeClr>
                </a:solidFill>
                <a:latin typeface="MetricHPE" panose="020B0503030202060203" pitchFamily="34" charset="0"/>
              </a:rPr>
              <a:t>data</a:t>
            </a:r>
            <a:endParaRPr lang="en-US" sz="1600" dirty="0">
              <a:solidFill>
                <a:schemeClr val="tx1">
                  <a:lumMod val="100000"/>
                </a:schemeClr>
              </a:solidFill>
              <a:latin typeface="MetricHPE" panose="020B0503030202060203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AC3E721-202B-7872-3B9E-1BFDE5B70D87}"/>
              </a:ext>
            </a:extLst>
          </p:cNvPr>
          <p:cNvSpPr/>
          <p:nvPr/>
        </p:nvSpPr>
        <p:spPr bwMode="ltGray">
          <a:xfrm>
            <a:off x="6196045" y="1859690"/>
            <a:ext cx="2332754" cy="669573"/>
          </a:xfrm>
          <a:prstGeom prst="rect">
            <a:avLst/>
          </a:prstGeom>
          <a:noFill/>
          <a:ln w="38100" cap="flat" cmpd="sng" algn="ctr">
            <a:solidFill>
              <a:schemeClr val="accent1">
                <a:lumMod val="10000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r>
              <a:rPr lang="cs-CZ" sz="1600" dirty="0">
                <a:solidFill>
                  <a:schemeClr val="tx1">
                    <a:lumMod val="100000"/>
                  </a:schemeClr>
                </a:solidFill>
                <a:latin typeface="MetricHPE" panose="020B0503030202060203" pitchFamily="34" charset="0"/>
              </a:rPr>
              <a:t>Trénuji model</a:t>
            </a:r>
            <a:endParaRPr lang="en-US" sz="1600" dirty="0">
              <a:solidFill>
                <a:schemeClr val="tx1">
                  <a:lumMod val="100000"/>
                </a:schemeClr>
              </a:solidFill>
              <a:latin typeface="MetricHPE" panose="020B0503030202060203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5E4B1A6-A86D-5210-311D-0EFBAF84C7AF}"/>
              </a:ext>
            </a:extLst>
          </p:cNvPr>
          <p:cNvSpPr/>
          <p:nvPr/>
        </p:nvSpPr>
        <p:spPr bwMode="ltGray">
          <a:xfrm>
            <a:off x="8681538" y="1861622"/>
            <a:ext cx="2332754" cy="669573"/>
          </a:xfrm>
          <a:prstGeom prst="rect">
            <a:avLst/>
          </a:prstGeom>
          <a:noFill/>
          <a:ln w="38100" cap="flat" cmpd="sng" algn="ctr">
            <a:solidFill>
              <a:schemeClr val="accent1">
                <a:lumMod val="10000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r>
              <a:rPr lang="cs-CZ" sz="1600" dirty="0">
                <a:solidFill>
                  <a:schemeClr val="tx1">
                    <a:lumMod val="100000"/>
                  </a:schemeClr>
                </a:solidFill>
                <a:latin typeface="MetricHPE" panose="020B0503030202060203" pitchFamily="34" charset="0"/>
              </a:rPr>
              <a:t>Provozuji/</a:t>
            </a:r>
            <a:r>
              <a:rPr lang="cs-CZ" sz="1600" dirty="0" err="1">
                <a:solidFill>
                  <a:schemeClr val="tx1">
                    <a:lumMod val="100000"/>
                  </a:schemeClr>
                </a:solidFill>
                <a:latin typeface="MetricHPE" panose="020B0503030202060203" pitchFamily="34" charset="0"/>
              </a:rPr>
              <a:t>inferencuji</a:t>
            </a:r>
            <a:endParaRPr lang="en-US" sz="1600" dirty="0">
              <a:solidFill>
                <a:schemeClr val="tx1">
                  <a:lumMod val="100000"/>
                </a:schemeClr>
              </a:solidFill>
              <a:latin typeface="MetricHPE" panose="020B0503030202060203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5FDD8DD-5EA3-3285-3A67-86C683BFC791}"/>
              </a:ext>
            </a:extLst>
          </p:cNvPr>
          <p:cNvSpPr/>
          <p:nvPr/>
        </p:nvSpPr>
        <p:spPr>
          <a:xfrm>
            <a:off x="1600451" y="1075893"/>
            <a:ext cx="1869834" cy="3385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sz="1600" b="1" dirty="0">
                <a:solidFill>
                  <a:schemeClr val="tx1">
                    <a:lumMod val="100000"/>
                  </a:schemeClr>
                </a:solidFill>
                <a:latin typeface="MetricHPE" panose="020B0503030202060203" pitchFamily="34" charset="0"/>
              </a:rPr>
              <a:t>CPU-</a:t>
            </a:r>
            <a:r>
              <a:rPr lang="cs-CZ" sz="1600" b="1" dirty="0">
                <a:solidFill>
                  <a:schemeClr val="tx1">
                    <a:lumMod val="100000"/>
                  </a:schemeClr>
                </a:solidFill>
                <a:latin typeface="MetricHPE" panose="020B0503030202060203" pitchFamily="34" charset="0"/>
              </a:rPr>
              <a:t>intenzivní</a:t>
            </a:r>
            <a:endParaRPr lang="en-US" sz="1600" b="1" dirty="0">
              <a:solidFill>
                <a:schemeClr val="tx1">
                  <a:lumMod val="100000"/>
                </a:schemeClr>
              </a:solidFill>
              <a:latin typeface="MetricHPE" panose="020B0503030202060203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A5840C0-8435-4EED-E4E0-5B436A62BDBC}"/>
              </a:ext>
            </a:extLst>
          </p:cNvPr>
          <p:cNvSpPr/>
          <p:nvPr/>
        </p:nvSpPr>
        <p:spPr>
          <a:xfrm>
            <a:off x="6275507" y="1075893"/>
            <a:ext cx="2115953" cy="3385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sz="1600" b="1" dirty="0">
                <a:solidFill>
                  <a:schemeClr val="tx1">
                    <a:lumMod val="100000"/>
                  </a:schemeClr>
                </a:solidFill>
                <a:latin typeface="MetricHPE" panose="020B0503030202060203" pitchFamily="34" charset="0"/>
              </a:rPr>
              <a:t>GPU-int</a:t>
            </a:r>
            <a:r>
              <a:rPr lang="cs-CZ" sz="1600" b="1" dirty="0" err="1">
                <a:solidFill>
                  <a:schemeClr val="tx1">
                    <a:lumMod val="100000"/>
                  </a:schemeClr>
                </a:solidFill>
                <a:latin typeface="MetricHPE" panose="020B0503030202060203" pitchFamily="34" charset="0"/>
              </a:rPr>
              <a:t>enzivní</a:t>
            </a:r>
            <a:endParaRPr lang="en-US" sz="1600" b="1" dirty="0">
              <a:solidFill>
                <a:schemeClr val="tx1">
                  <a:lumMod val="100000"/>
                </a:schemeClr>
              </a:solidFill>
              <a:latin typeface="MetricHPE" panose="020B0503030202060203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327BFA8-EFDB-A1FF-4AEC-7DC9D72A0A20}"/>
              </a:ext>
            </a:extLst>
          </p:cNvPr>
          <p:cNvSpPr/>
          <p:nvPr/>
        </p:nvSpPr>
        <p:spPr bwMode="ltGray">
          <a:xfrm>
            <a:off x="3710550" y="1860275"/>
            <a:ext cx="2332754" cy="669573"/>
          </a:xfrm>
          <a:prstGeom prst="rect">
            <a:avLst/>
          </a:prstGeom>
          <a:noFill/>
          <a:ln w="38100" cap="flat" cmpd="sng" algn="ctr">
            <a:solidFill>
              <a:schemeClr val="accent1">
                <a:lumMod val="10000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endParaRPr lang="cs-CZ" sz="1600" dirty="0">
              <a:solidFill>
                <a:schemeClr val="tx1">
                  <a:lumMod val="100000"/>
                </a:schemeClr>
              </a:solidFill>
              <a:latin typeface="MetricHPE" panose="020B0503030202060203" pitchFamily="34" charset="0"/>
            </a:endParaRPr>
          </a:p>
          <a:p>
            <a:pPr algn="ctr"/>
            <a:r>
              <a:rPr lang="cs-CZ" sz="1600" dirty="0">
                <a:solidFill>
                  <a:schemeClr val="tx1">
                    <a:lumMod val="100000"/>
                  </a:schemeClr>
                </a:solidFill>
                <a:latin typeface="MetricHPE" panose="020B0503030202060203" pitchFamily="34" charset="0"/>
              </a:rPr>
              <a:t>Zkoumám a připravuji </a:t>
            </a:r>
          </a:p>
          <a:p>
            <a:pPr algn="ctr"/>
            <a:r>
              <a:rPr lang="cs-CZ" sz="1600" dirty="0">
                <a:solidFill>
                  <a:schemeClr val="tx1">
                    <a:lumMod val="100000"/>
                  </a:schemeClr>
                </a:solidFill>
                <a:latin typeface="MetricHPE" panose="020B0503030202060203" pitchFamily="34" charset="0"/>
              </a:rPr>
              <a:t>data</a:t>
            </a:r>
            <a:endParaRPr lang="en-US" sz="1600" dirty="0">
              <a:solidFill>
                <a:schemeClr val="tx1">
                  <a:lumMod val="100000"/>
                </a:schemeClr>
              </a:solidFill>
              <a:latin typeface="MetricHPE" panose="020B0503030202060203" pitchFamily="34" charset="0"/>
            </a:endParaRPr>
          </a:p>
          <a:p>
            <a:pPr algn="ctr"/>
            <a:endParaRPr lang="en-US" sz="1600" dirty="0">
              <a:solidFill>
                <a:schemeClr val="tx1">
                  <a:lumMod val="100000"/>
                </a:schemeClr>
              </a:solidFill>
              <a:latin typeface="MetricHPE" panose="020B0503030202060203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C8453BF-2253-F9F3-A3D2-C06A57759E5A}"/>
              </a:ext>
            </a:extLst>
          </p:cNvPr>
          <p:cNvSpPr/>
          <p:nvPr/>
        </p:nvSpPr>
        <p:spPr>
          <a:xfrm>
            <a:off x="979004" y="3517121"/>
            <a:ext cx="2285480" cy="3385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cs-CZ" sz="1600" dirty="0">
                <a:solidFill>
                  <a:schemeClr val="tx1">
                    <a:lumMod val="100000"/>
                  </a:schemeClr>
                </a:solidFill>
                <a:latin typeface="MetricHPE" panose="020B0503030202060203" pitchFamily="34" charset="0"/>
              </a:rPr>
              <a:t>Potřebuji kapacitu</a:t>
            </a:r>
            <a:endParaRPr lang="en-US" sz="1600" dirty="0">
              <a:solidFill>
                <a:schemeClr val="tx1">
                  <a:lumMod val="100000"/>
                </a:schemeClr>
              </a:solidFill>
              <a:latin typeface="MetricHPE" panose="020B0503030202060203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FCA4F55-578E-B13F-EB80-3A4B77B267B9}"/>
              </a:ext>
            </a:extLst>
          </p:cNvPr>
          <p:cNvSpPr/>
          <p:nvPr/>
        </p:nvSpPr>
        <p:spPr>
          <a:xfrm>
            <a:off x="3716727" y="3517121"/>
            <a:ext cx="3171040" cy="3385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cs-CZ" sz="1600" dirty="0">
                <a:solidFill>
                  <a:schemeClr val="tx1">
                    <a:lumMod val="100000"/>
                  </a:schemeClr>
                </a:solidFill>
                <a:latin typeface="MetricHPE" panose="020B0503030202060203" pitchFamily="34" charset="0"/>
              </a:rPr>
              <a:t>Potřebuji kapacitu i výkon</a:t>
            </a:r>
            <a:endParaRPr lang="en-US" sz="1600" dirty="0">
              <a:solidFill>
                <a:schemeClr val="tx1">
                  <a:lumMod val="100000"/>
                </a:schemeClr>
              </a:solidFill>
              <a:latin typeface="MetricHPE" panose="020B0503030202060203" pitchFamily="34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ED4AAEF-19B4-6E7C-28C4-ACDB030593E3}"/>
              </a:ext>
            </a:extLst>
          </p:cNvPr>
          <p:cNvSpPr/>
          <p:nvPr/>
        </p:nvSpPr>
        <p:spPr>
          <a:xfrm>
            <a:off x="7957046" y="3509823"/>
            <a:ext cx="3125407" cy="3385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cs-CZ" sz="1600" dirty="0">
                <a:solidFill>
                  <a:schemeClr val="tx1">
                    <a:lumMod val="100000"/>
                  </a:schemeClr>
                </a:solidFill>
                <a:latin typeface="MetricHPE" panose="020B0503030202060203" pitchFamily="34" charset="0"/>
              </a:rPr>
              <a:t>Potřebuji hodně výkonu</a:t>
            </a:r>
            <a:endParaRPr lang="en-US" sz="1600" dirty="0">
              <a:solidFill>
                <a:schemeClr val="tx1">
                  <a:lumMod val="100000"/>
                </a:schemeClr>
              </a:solidFill>
              <a:latin typeface="MetricHPE" panose="020B0503030202060203" pitchFamily="34" charset="0"/>
            </a:endParaRP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4887AF0E-C518-9B7C-9BFE-B3C0A4AA2F00}"/>
              </a:ext>
            </a:extLst>
          </p:cNvPr>
          <p:cNvCxnSpPr/>
          <p:nvPr/>
        </p:nvCxnSpPr>
        <p:spPr>
          <a:xfrm>
            <a:off x="1225056" y="1662291"/>
            <a:ext cx="4762705" cy="0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870C32EC-8D15-DFD2-505D-70A6302B5D5A}"/>
              </a:ext>
            </a:extLst>
          </p:cNvPr>
          <p:cNvCxnSpPr>
            <a:cxnSpLocks/>
          </p:cNvCxnSpPr>
          <p:nvPr/>
        </p:nvCxnSpPr>
        <p:spPr>
          <a:xfrm>
            <a:off x="6147446" y="1662291"/>
            <a:ext cx="4866846" cy="0"/>
          </a:xfrm>
          <a:prstGeom prst="line">
            <a:avLst/>
          </a:prstGeom>
          <a:ln w="57150" cap="flat" cmpd="sng" algn="ctr">
            <a:solidFill>
              <a:schemeClr val="accent2">
                <a:lumMod val="10000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DD3BF94C-38A7-6E9D-57D7-DB88CB634EC7}"/>
              </a:ext>
            </a:extLst>
          </p:cNvPr>
          <p:cNvCxnSpPr>
            <a:cxnSpLocks/>
          </p:cNvCxnSpPr>
          <p:nvPr/>
        </p:nvCxnSpPr>
        <p:spPr>
          <a:xfrm flipV="1">
            <a:off x="2534896" y="1405622"/>
            <a:ext cx="0" cy="256568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39C78523-A45E-8D9F-E093-24CAEE7F2256}"/>
              </a:ext>
            </a:extLst>
          </p:cNvPr>
          <p:cNvCxnSpPr>
            <a:cxnSpLocks/>
          </p:cNvCxnSpPr>
          <p:nvPr/>
        </p:nvCxnSpPr>
        <p:spPr>
          <a:xfrm flipV="1">
            <a:off x="7343313" y="1421877"/>
            <a:ext cx="0" cy="200693"/>
          </a:xfrm>
          <a:prstGeom prst="line">
            <a:avLst/>
          </a:prstGeom>
          <a:ln w="57150" cap="flat" cmpd="sng" algn="ctr">
            <a:solidFill>
              <a:schemeClr val="accent2">
                <a:lumMod val="10000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0B31F8B7-8445-CE06-BDDF-DB71E67FCCCC}"/>
              </a:ext>
            </a:extLst>
          </p:cNvPr>
          <p:cNvCxnSpPr>
            <a:cxnSpLocks/>
          </p:cNvCxnSpPr>
          <p:nvPr/>
        </p:nvCxnSpPr>
        <p:spPr>
          <a:xfrm>
            <a:off x="1225056" y="3229895"/>
            <a:ext cx="2957598" cy="0"/>
          </a:xfrm>
          <a:prstGeom prst="line">
            <a:avLst/>
          </a:prstGeom>
          <a:ln w="57150">
            <a:solidFill>
              <a:srgbClr val="01A9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62F5659C-7DDC-E36A-9AB1-EA3CBA5E6E56}"/>
              </a:ext>
            </a:extLst>
          </p:cNvPr>
          <p:cNvCxnSpPr>
            <a:cxnSpLocks/>
          </p:cNvCxnSpPr>
          <p:nvPr/>
        </p:nvCxnSpPr>
        <p:spPr>
          <a:xfrm>
            <a:off x="2912137" y="2949967"/>
            <a:ext cx="3131166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8C0D7C9A-6FB6-EACD-37CC-46E2CBC02E76}"/>
              </a:ext>
            </a:extLst>
          </p:cNvPr>
          <p:cNvCxnSpPr>
            <a:cxnSpLocks/>
          </p:cNvCxnSpPr>
          <p:nvPr/>
        </p:nvCxnSpPr>
        <p:spPr>
          <a:xfrm flipV="1">
            <a:off x="5253519" y="2663857"/>
            <a:ext cx="5790229" cy="21682"/>
          </a:xfrm>
          <a:prstGeom prst="line">
            <a:avLst/>
          </a:prstGeom>
          <a:ln w="5715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7E175A5C-BF06-D8FE-792E-2D34E97905AA}"/>
              </a:ext>
            </a:extLst>
          </p:cNvPr>
          <p:cNvCxnSpPr>
            <a:cxnSpLocks/>
            <a:endCxn id="14" idx="0"/>
          </p:cNvCxnSpPr>
          <p:nvPr/>
        </p:nvCxnSpPr>
        <p:spPr>
          <a:xfrm>
            <a:off x="2121744" y="3229895"/>
            <a:ext cx="0" cy="287226"/>
          </a:xfrm>
          <a:prstGeom prst="line">
            <a:avLst/>
          </a:prstGeom>
          <a:ln w="38100">
            <a:solidFill>
              <a:srgbClr val="01A9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98CF7E43-26A3-D461-BD86-71D551F1F2F0}"/>
              </a:ext>
            </a:extLst>
          </p:cNvPr>
          <p:cNvCxnSpPr>
            <a:cxnSpLocks/>
          </p:cNvCxnSpPr>
          <p:nvPr/>
        </p:nvCxnSpPr>
        <p:spPr>
          <a:xfrm>
            <a:off x="4512921" y="2949967"/>
            <a:ext cx="8800" cy="559856"/>
          </a:xfrm>
          <a:prstGeom prst="line">
            <a:avLst/>
          </a:prstGeom>
          <a:ln w="381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020E3CE3-C88E-45AF-1F81-BE47BBF16543}"/>
              </a:ext>
            </a:extLst>
          </p:cNvPr>
          <p:cNvCxnSpPr>
            <a:cxnSpLocks/>
          </p:cNvCxnSpPr>
          <p:nvPr/>
        </p:nvCxnSpPr>
        <p:spPr>
          <a:xfrm flipH="1">
            <a:off x="9768928" y="2683639"/>
            <a:ext cx="18582" cy="855351"/>
          </a:xfrm>
          <a:prstGeom prst="line">
            <a:avLst/>
          </a:prstGeom>
          <a:ln w="381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04A4101E-B40C-6BC9-D59E-7C6C184DA3F1}"/>
              </a:ext>
            </a:extLst>
          </p:cNvPr>
          <p:cNvSpPr txBox="1"/>
          <p:nvPr/>
        </p:nvSpPr>
        <p:spPr>
          <a:xfrm>
            <a:off x="3931746" y="4852627"/>
            <a:ext cx="3891525" cy="286232"/>
          </a:xfrm>
          <a:prstGeom prst="rect">
            <a:avLst/>
          </a:prstGeom>
          <a:noFill/>
          <a:ln w="57150">
            <a:noFill/>
            <a:miter lim="800000"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u="none" strike="noStrike" kern="1200" spc="0" normalizeH="0" baseline="0" noProof="0" dirty="0">
                <a:ln>
                  <a:noFill/>
                </a:ln>
                <a:solidFill>
                  <a:schemeClr val="tx1">
                    <a:lumMod val="100000"/>
                  </a:schemeClr>
                </a:solidFill>
                <a:effectLst/>
                <a:uLnTx/>
                <a:uFillTx/>
                <a:latin typeface="MetricHPE Light" panose="020B0303030202060203" pitchFamily="34" charset="77"/>
              </a:rPr>
              <a:t>HPE Alletra Storage MP Compute </a:t>
            </a:r>
            <a:r>
              <a:rPr kumimoji="0" lang="cs-CZ" sz="1400" u="none" strike="noStrike" kern="1200" spc="0" normalizeH="0" baseline="0" noProof="0" dirty="0">
                <a:ln>
                  <a:noFill/>
                </a:ln>
                <a:solidFill>
                  <a:schemeClr val="tx1">
                    <a:lumMod val="100000"/>
                  </a:schemeClr>
                </a:solidFill>
                <a:effectLst/>
                <a:uLnTx/>
                <a:uFillTx/>
                <a:latin typeface="MetricHPE Light" panose="020B0303030202060203" pitchFamily="34" charset="77"/>
              </a:rPr>
              <a:t>nody</a:t>
            </a:r>
            <a:endParaRPr kumimoji="0" lang="en-US" sz="1400" u="none" strike="noStrike" kern="1200" spc="0" normalizeH="0" baseline="0" noProof="0" dirty="0">
              <a:ln>
                <a:noFill/>
              </a:ln>
              <a:solidFill>
                <a:schemeClr val="tx1">
                  <a:lumMod val="100000"/>
                </a:schemeClr>
              </a:solidFill>
              <a:effectLst/>
              <a:uLnTx/>
              <a:uFillTx/>
              <a:latin typeface="MetricHPE Light" panose="020B0303030202060203" pitchFamily="34" charset="77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46231FF-5C72-B4A5-83D5-44E8765DF71C}"/>
              </a:ext>
            </a:extLst>
          </p:cNvPr>
          <p:cNvSpPr txBox="1"/>
          <p:nvPr/>
        </p:nvSpPr>
        <p:spPr>
          <a:xfrm>
            <a:off x="1225056" y="3935131"/>
            <a:ext cx="9789236" cy="376948"/>
          </a:xfrm>
          <a:prstGeom prst="rect">
            <a:avLst/>
          </a:prstGeom>
          <a:noFill/>
          <a:ln w="38100" cap="flat" cmpd="sng" algn="ctr">
            <a:solidFill>
              <a:srgbClr val="01A982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wrap="square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u="none" strike="noStrike" kern="1200" spc="0" normalizeH="0" baseline="0" noProof="0" dirty="0">
                <a:ln>
                  <a:noFill/>
                </a:ln>
                <a:solidFill>
                  <a:schemeClr val="tx1">
                    <a:lumMod val="100000"/>
                  </a:schemeClr>
                </a:solidFill>
                <a:effectLst/>
                <a:uLnTx/>
                <a:uFillTx/>
                <a:latin typeface="MetricHPE" panose="020B0503030202060203" pitchFamily="34" charset="0"/>
              </a:rPr>
              <a:t>HPE GreenLake for File Storage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9B5DB741-D54C-3F96-D4DA-59C6D8C19BF8}"/>
              </a:ext>
            </a:extLst>
          </p:cNvPr>
          <p:cNvSpPr txBox="1"/>
          <p:nvPr/>
        </p:nvSpPr>
        <p:spPr>
          <a:xfrm>
            <a:off x="3687432" y="4464199"/>
            <a:ext cx="4711741" cy="312275"/>
          </a:xfrm>
          <a:prstGeom prst="rect">
            <a:avLst/>
          </a:prstGeom>
          <a:noFill/>
          <a:ln w="19050" cap="flat" cmpd="sng" algn="ctr">
            <a:solidFill>
              <a:schemeClr val="accent1">
                <a:lumMod val="10000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wrap="square" lIns="0" tIns="0" rIns="0" bIns="0" rtlCol="0" anchor="ctr" anchorCtr="0">
            <a:noAutofit/>
          </a:bodyPr>
          <a:lstStyle/>
          <a:p>
            <a:pPr marL="0" indent="0" algn="ctr">
              <a:lnSpc>
                <a:spcPct val="90000"/>
              </a:lnSpc>
              <a:spcBef>
                <a:spcPts val="400"/>
              </a:spcBef>
              <a:buFont typeface="MetricHPE" panose="020B0503030202060203" pitchFamily="34" charset="0"/>
              <a:buNone/>
            </a:pPr>
            <a:r>
              <a:rPr lang="en-US" sz="1200" dirty="0">
                <a:solidFill>
                  <a:schemeClr val="tx1">
                    <a:lumMod val="100000"/>
                  </a:schemeClr>
                </a:solidFill>
                <a:latin typeface="MetricHPE Light" panose="020B0303030202060203" pitchFamily="34" charset="77"/>
              </a:rPr>
              <a:t>HPE GreenLake for File Storage OS</a:t>
            </a: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4C60EDEC-6AC9-DE6C-A50F-EB7E9646C72F}"/>
              </a:ext>
            </a:extLst>
          </p:cNvPr>
          <p:cNvGrpSpPr/>
          <p:nvPr/>
        </p:nvGrpSpPr>
        <p:grpSpPr>
          <a:xfrm>
            <a:off x="3462893" y="5774551"/>
            <a:ext cx="5160817" cy="364615"/>
            <a:chOff x="7659645" y="5249882"/>
            <a:chExt cx="3611488" cy="364615"/>
          </a:xfrm>
        </p:grpSpPr>
        <p:sp>
          <p:nvSpPr>
            <p:cNvPr id="34" name="Rectangle 35">
              <a:extLst>
                <a:ext uri="{FF2B5EF4-FFF2-40B4-BE49-F238E27FC236}">
                  <a16:creationId xmlns:a16="http://schemas.microsoft.com/office/drawing/2014/main" id="{B42A8B1D-EE5D-4783-2524-FD6BDDA94C8E}"/>
                </a:ext>
              </a:extLst>
            </p:cNvPr>
            <p:cNvSpPr/>
            <p:nvPr/>
          </p:nvSpPr>
          <p:spPr bwMode="ltGray">
            <a:xfrm>
              <a:off x="7659645" y="5501788"/>
              <a:ext cx="3611488" cy="112709"/>
            </a:xfrm>
            <a:custGeom>
              <a:avLst/>
              <a:gdLst>
                <a:gd name="connsiteX0" fmla="*/ 0 w 3273186"/>
                <a:gd name="connsiteY0" fmla="*/ 0 h 261257"/>
                <a:gd name="connsiteX1" fmla="*/ 3273186 w 3273186"/>
                <a:gd name="connsiteY1" fmla="*/ 0 h 261257"/>
                <a:gd name="connsiteX2" fmla="*/ 3273186 w 3273186"/>
                <a:gd name="connsiteY2" fmla="*/ 261257 h 261257"/>
                <a:gd name="connsiteX3" fmla="*/ 0 w 3273186"/>
                <a:gd name="connsiteY3" fmla="*/ 261257 h 261257"/>
                <a:gd name="connsiteX4" fmla="*/ 0 w 3273186"/>
                <a:gd name="connsiteY4" fmla="*/ 0 h 261257"/>
                <a:gd name="connsiteX0" fmla="*/ 0 w 3273186"/>
                <a:gd name="connsiteY0" fmla="*/ 0 h 268941"/>
                <a:gd name="connsiteX1" fmla="*/ 3273186 w 3273186"/>
                <a:gd name="connsiteY1" fmla="*/ 0 h 268941"/>
                <a:gd name="connsiteX2" fmla="*/ 3273186 w 3273186"/>
                <a:gd name="connsiteY2" fmla="*/ 261257 h 268941"/>
                <a:gd name="connsiteX3" fmla="*/ 1197386 w 3273186"/>
                <a:gd name="connsiteY3" fmla="*/ 268941 h 268941"/>
                <a:gd name="connsiteX4" fmla="*/ 0 w 3273186"/>
                <a:gd name="connsiteY4" fmla="*/ 261257 h 268941"/>
                <a:gd name="connsiteX5" fmla="*/ 0 w 3273186"/>
                <a:gd name="connsiteY5" fmla="*/ 0 h 268941"/>
                <a:gd name="connsiteX0" fmla="*/ 1197386 w 3273186"/>
                <a:gd name="connsiteY0" fmla="*/ 268941 h 360381"/>
                <a:gd name="connsiteX1" fmla="*/ 0 w 3273186"/>
                <a:gd name="connsiteY1" fmla="*/ 261257 h 360381"/>
                <a:gd name="connsiteX2" fmla="*/ 0 w 3273186"/>
                <a:gd name="connsiteY2" fmla="*/ 0 h 360381"/>
                <a:gd name="connsiteX3" fmla="*/ 3273186 w 3273186"/>
                <a:gd name="connsiteY3" fmla="*/ 0 h 360381"/>
                <a:gd name="connsiteX4" fmla="*/ 3273186 w 3273186"/>
                <a:gd name="connsiteY4" fmla="*/ 261257 h 360381"/>
                <a:gd name="connsiteX5" fmla="*/ 1288826 w 3273186"/>
                <a:gd name="connsiteY5" fmla="*/ 360381 h 360381"/>
                <a:gd name="connsiteX0" fmla="*/ 1197386 w 3273186"/>
                <a:gd name="connsiteY0" fmla="*/ 268941 h 268941"/>
                <a:gd name="connsiteX1" fmla="*/ 0 w 3273186"/>
                <a:gd name="connsiteY1" fmla="*/ 261257 h 268941"/>
                <a:gd name="connsiteX2" fmla="*/ 0 w 3273186"/>
                <a:gd name="connsiteY2" fmla="*/ 0 h 268941"/>
                <a:gd name="connsiteX3" fmla="*/ 3273186 w 3273186"/>
                <a:gd name="connsiteY3" fmla="*/ 0 h 268941"/>
                <a:gd name="connsiteX4" fmla="*/ 3273186 w 3273186"/>
                <a:gd name="connsiteY4" fmla="*/ 261257 h 268941"/>
                <a:gd name="connsiteX0" fmla="*/ 0 w 3273186"/>
                <a:gd name="connsiteY0" fmla="*/ 261257 h 261257"/>
                <a:gd name="connsiteX1" fmla="*/ 0 w 3273186"/>
                <a:gd name="connsiteY1" fmla="*/ 0 h 261257"/>
                <a:gd name="connsiteX2" fmla="*/ 3273186 w 3273186"/>
                <a:gd name="connsiteY2" fmla="*/ 0 h 261257"/>
                <a:gd name="connsiteX3" fmla="*/ 3273186 w 3273186"/>
                <a:gd name="connsiteY3" fmla="*/ 261257 h 2612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73186" h="261257">
                  <a:moveTo>
                    <a:pt x="0" y="261257"/>
                  </a:moveTo>
                  <a:lnTo>
                    <a:pt x="0" y="0"/>
                  </a:lnTo>
                  <a:lnTo>
                    <a:pt x="3273186" y="0"/>
                  </a:lnTo>
                  <a:lnTo>
                    <a:pt x="3273186" y="261257"/>
                  </a:lnTo>
                </a:path>
              </a:pathLst>
            </a:custGeom>
            <a:noFill/>
            <a:ln w="12700">
              <a:solidFill>
                <a:srgbClr val="32DAC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91440" bIns="91440"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35" name="Freeform 36">
              <a:extLst>
                <a:ext uri="{FF2B5EF4-FFF2-40B4-BE49-F238E27FC236}">
                  <a16:creationId xmlns:a16="http://schemas.microsoft.com/office/drawing/2014/main" id="{0E70BEC3-3A80-E1EF-304B-1C2DA75C9961}"/>
                </a:ext>
              </a:extLst>
            </p:cNvPr>
            <p:cNvSpPr/>
            <p:nvPr/>
          </p:nvSpPr>
          <p:spPr bwMode="ltGray">
            <a:xfrm>
              <a:off x="9447089" y="5249882"/>
              <a:ext cx="50444" cy="251906"/>
            </a:xfrm>
            <a:custGeom>
              <a:avLst/>
              <a:gdLst>
                <a:gd name="connsiteX0" fmla="*/ 0 w 0"/>
                <a:gd name="connsiteY0" fmla="*/ 169049 h 169049"/>
                <a:gd name="connsiteX1" fmla="*/ 0 w 0"/>
                <a:gd name="connsiteY1" fmla="*/ 0 h 1690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169049">
                  <a:moveTo>
                    <a:pt x="0" y="169049"/>
                  </a:moveTo>
                  <a:lnTo>
                    <a:pt x="0" y="0"/>
                  </a:lnTo>
                </a:path>
              </a:pathLst>
            </a:custGeom>
            <a:noFill/>
            <a:ln w="12700">
              <a:solidFill>
                <a:srgbClr val="32DAC8"/>
              </a:solidFill>
              <a:tailEnd type="arrow" w="med" len="sm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7" name="TextBox 36">
            <a:extLst>
              <a:ext uri="{FF2B5EF4-FFF2-40B4-BE49-F238E27FC236}">
                <a16:creationId xmlns:a16="http://schemas.microsoft.com/office/drawing/2014/main" id="{29585DC3-FEE2-56E9-28B2-612DCEAC80EE}"/>
              </a:ext>
            </a:extLst>
          </p:cNvPr>
          <p:cNvSpPr txBox="1"/>
          <p:nvPr/>
        </p:nvSpPr>
        <p:spPr>
          <a:xfrm>
            <a:off x="4621202" y="5443189"/>
            <a:ext cx="2733117" cy="251906"/>
          </a:xfrm>
          <a:prstGeom prst="rect">
            <a:avLst/>
          </a:prstGeom>
          <a:noFill/>
          <a:ln w="19050" cap="flat" cmpd="sng" algn="ctr">
            <a:solidFill>
              <a:schemeClr val="tx1">
                <a:lumMod val="10000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wrap="square" lIns="0" tIns="0" rIns="0" bIns="0" rtlCol="0" anchor="ctr" anchorCtr="0">
            <a:noAutofit/>
          </a:bodyPr>
          <a:lstStyle/>
          <a:p>
            <a:pPr marL="0" indent="0" algn="ctr">
              <a:lnSpc>
                <a:spcPct val="90000"/>
              </a:lnSpc>
              <a:spcBef>
                <a:spcPts val="400"/>
              </a:spcBef>
              <a:buFont typeface="MetricHPE" panose="020B0503030202060203" pitchFamily="34" charset="0"/>
              <a:buNone/>
            </a:pPr>
            <a:r>
              <a:rPr lang="en-US" sz="1200">
                <a:solidFill>
                  <a:schemeClr val="tx1">
                    <a:lumMod val="100000"/>
                  </a:schemeClr>
                </a:solidFill>
                <a:latin typeface="MetricHPE Light" panose="020B0303030202060203" pitchFamily="34" charset="77"/>
              </a:rPr>
              <a:t>NVMe fabric</a:t>
            </a: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F31F89E5-3308-263B-C974-57CC97B46F80}"/>
              </a:ext>
            </a:extLst>
          </p:cNvPr>
          <p:cNvGrpSpPr/>
          <p:nvPr/>
        </p:nvGrpSpPr>
        <p:grpSpPr>
          <a:xfrm rot="10800000">
            <a:off x="3423637" y="5023420"/>
            <a:ext cx="5160817" cy="364615"/>
            <a:chOff x="7659645" y="5249882"/>
            <a:chExt cx="3611488" cy="364615"/>
          </a:xfrm>
        </p:grpSpPr>
        <p:sp>
          <p:nvSpPr>
            <p:cNvPr id="39" name="Rectangle 35">
              <a:extLst>
                <a:ext uri="{FF2B5EF4-FFF2-40B4-BE49-F238E27FC236}">
                  <a16:creationId xmlns:a16="http://schemas.microsoft.com/office/drawing/2014/main" id="{A56A4CCD-8C0C-A554-292B-B8B3F0405295}"/>
                </a:ext>
              </a:extLst>
            </p:cNvPr>
            <p:cNvSpPr/>
            <p:nvPr/>
          </p:nvSpPr>
          <p:spPr bwMode="ltGray">
            <a:xfrm>
              <a:off x="7659645" y="5501788"/>
              <a:ext cx="3611488" cy="112709"/>
            </a:xfrm>
            <a:custGeom>
              <a:avLst/>
              <a:gdLst>
                <a:gd name="connsiteX0" fmla="*/ 0 w 3273186"/>
                <a:gd name="connsiteY0" fmla="*/ 0 h 261257"/>
                <a:gd name="connsiteX1" fmla="*/ 3273186 w 3273186"/>
                <a:gd name="connsiteY1" fmla="*/ 0 h 261257"/>
                <a:gd name="connsiteX2" fmla="*/ 3273186 w 3273186"/>
                <a:gd name="connsiteY2" fmla="*/ 261257 h 261257"/>
                <a:gd name="connsiteX3" fmla="*/ 0 w 3273186"/>
                <a:gd name="connsiteY3" fmla="*/ 261257 h 261257"/>
                <a:gd name="connsiteX4" fmla="*/ 0 w 3273186"/>
                <a:gd name="connsiteY4" fmla="*/ 0 h 261257"/>
                <a:gd name="connsiteX0" fmla="*/ 0 w 3273186"/>
                <a:gd name="connsiteY0" fmla="*/ 0 h 268941"/>
                <a:gd name="connsiteX1" fmla="*/ 3273186 w 3273186"/>
                <a:gd name="connsiteY1" fmla="*/ 0 h 268941"/>
                <a:gd name="connsiteX2" fmla="*/ 3273186 w 3273186"/>
                <a:gd name="connsiteY2" fmla="*/ 261257 h 268941"/>
                <a:gd name="connsiteX3" fmla="*/ 1197386 w 3273186"/>
                <a:gd name="connsiteY3" fmla="*/ 268941 h 268941"/>
                <a:gd name="connsiteX4" fmla="*/ 0 w 3273186"/>
                <a:gd name="connsiteY4" fmla="*/ 261257 h 268941"/>
                <a:gd name="connsiteX5" fmla="*/ 0 w 3273186"/>
                <a:gd name="connsiteY5" fmla="*/ 0 h 268941"/>
                <a:gd name="connsiteX0" fmla="*/ 1197386 w 3273186"/>
                <a:gd name="connsiteY0" fmla="*/ 268941 h 360381"/>
                <a:gd name="connsiteX1" fmla="*/ 0 w 3273186"/>
                <a:gd name="connsiteY1" fmla="*/ 261257 h 360381"/>
                <a:gd name="connsiteX2" fmla="*/ 0 w 3273186"/>
                <a:gd name="connsiteY2" fmla="*/ 0 h 360381"/>
                <a:gd name="connsiteX3" fmla="*/ 3273186 w 3273186"/>
                <a:gd name="connsiteY3" fmla="*/ 0 h 360381"/>
                <a:gd name="connsiteX4" fmla="*/ 3273186 w 3273186"/>
                <a:gd name="connsiteY4" fmla="*/ 261257 h 360381"/>
                <a:gd name="connsiteX5" fmla="*/ 1288826 w 3273186"/>
                <a:gd name="connsiteY5" fmla="*/ 360381 h 360381"/>
                <a:gd name="connsiteX0" fmla="*/ 1197386 w 3273186"/>
                <a:gd name="connsiteY0" fmla="*/ 268941 h 268941"/>
                <a:gd name="connsiteX1" fmla="*/ 0 w 3273186"/>
                <a:gd name="connsiteY1" fmla="*/ 261257 h 268941"/>
                <a:gd name="connsiteX2" fmla="*/ 0 w 3273186"/>
                <a:gd name="connsiteY2" fmla="*/ 0 h 268941"/>
                <a:gd name="connsiteX3" fmla="*/ 3273186 w 3273186"/>
                <a:gd name="connsiteY3" fmla="*/ 0 h 268941"/>
                <a:gd name="connsiteX4" fmla="*/ 3273186 w 3273186"/>
                <a:gd name="connsiteY4" fmla="*/ 261257 h 268941"/>
                <a:gd name="connsiteX0" fmla="*/ 0 w 3273186"/>
                <a:gd name="connsiteY0" fmla="*/ 261257 h 261257"/>
                <a:gd name="connsiteX1" fmla="*/ 0 w 3273186"/>
                <a:gd name="connsiteY1" fmla="*/ 0 h 261257"/>
                <a:gd name="connsiteX2" fmla="*/ 3273186 w 3273186"/>
                <a:gd name="connsiteY2" fmla="*/ 0 h 261257"/>
                <a:gd name="connsiteX3" fmla="*/ 3273186 w 3273186"/>
                <a:gd name="connsiteY3" fmla="*/ 261257 h 2612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73186" h="261257">
                  <a:moveTo>
                    <a:pt x="0" y="261257"/>
                  </a:moveTo>
                  <a:lnTo>
                    <a:pt x="0" y="0"/>
                  </a:lnTo>
                  <a:lnTo>
                    <a:pt x="3273186" y="0"/>
                  </a:lnTo>
                  <a:lnTo>
                    <a:pt x="3273186" y="261257"/>
                  </a:lnTo>
                </a:path>
              </a:pathLst>
            </a:custGeom>
            <a:noFill/>
            <a:ln w="12700">
              <a:solidFill>
                <a:srgbClr val="32DAC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91440" bIns="91440"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40" name="Freeform 36">
              <a:extLst>
                <a:ext uri="{FF2B5EF4-FFF2-40B4-BE49-F238E27FC236}">
                  <a16:creationId xmlns:a16="http://schemas.microsoft.com/office/drawing/2014/main" id="{5E14CD26-2D1B-57FD-1CBF-4E009268EE2C}"/>
                </a:ext>
              </a:extLst>
            </p:cNvPr>
            <p:cNvSpPr/>
            <p:nvPr/>
          </p:nvSpPr>
          <p:spPr bwMode="ltGray">
            <a:xfrm>
              <a:off x="9447089" y="5249882"/>
              <a:ext cx="50444" cy="251906"/>
            </a:xfrm>
            <a:custGeom>
              <a:avLst/>
              <a:gdLst>
                <a:gd name="connsiteX0" fmla="*/ 0 w 0"/>
                <a:gd name="connsiteY0" fmla="*/ 169049 h 169049"/>
                <a:gd name="connsiteX1" fmla="*/ 0 w 0"/>
                <a:gd name="connsiteY1" fmla="*/ 0 h 1690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169049">
                  <a:moveTo>
                    <a:pt x="0" y="169049"/>
                  </a:moveTo>
                  <a:lnTo>
                    <a:pt x="0" y="0"/>
                  </a:lnTo>
                </a:path>
              </a:pathLst>
            </a:custGeom>
            <a:noFill/>
            <a:ln w="12700">
              <a:solidFill>
                <a:srgbClr val="32DAC8"/>
              </a:solidFill>
              <a:tailEnd type="arrow" w="med" len="sm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2" name="TextBox 41">
            <a:extLst>
              <a:ext uri="{FF2B5EF4-FFF2-40B4-BE49-F238E27FC236}">
                <a16:creationId xmlns:a16="http://schemas.microsoft.com/office/drawing/2014/main" id="{E18FB9F0-45C4-B8DE-FED6-95B2AF52EE1F}"/>
              </a:ext>
            </a:extLst>
          </p:cNvPr>
          <p:cNvSpPr txBox="1"/>
          <p:nvPr/>
        </p:nvSpPr>
        <p:spPr>
          <a:xfrm>
            <a:off x="4075996" y="6036073"/>
            <a:ext cx="3891525" cy="286232"/>
          </a:xfrm>
          <a:prstGeom prst="rect">
            <a:avLst/>
          </a:prstGeom>
          <a:noFill/>
          <a:ln w="57150">
            <a:noFill/>
            <a:miter lim="800000"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u="none" strike="noStrike" kern="1200" spc="0" normalizeH="0" baseline="0" noProof="0" dirty="0">
                <a:ln>
                  <a:noFill/>
                </a:ln>
                <a:solidFill>
                  <a:schemeClr val="tx1">
                    <a:lumMod val="100000"/>
                  </a:schemeClr>
                </a:solidFill>
                <a:effectLst/>
                <a:uLnTx/>
                <a:uFillTx/>
                <a:latin typeface="MetricHPE Light" panose="020B0303030202060203" pitchFamily="34" charset="77"/>
              </a:rPr>
              <a:t>HPE Alletra Storage MP Storage </a:t>
            </a:r>
            <a:r>
              <a:rPr kumimoji="0" lang="cs-CZ" sz="1400" u="none" strike="noStrike" kern="1200" spc="0" normalizeH="0" baseline="0" noProof="0" dirty="0">
                <a:ln>
                  <a:noFill/>
                </a:ln>
                <a:solidFill>
                  <a:schemeClr val="tx1">
                    <a:lumMod val="100000"/>
                  </a:schemeClr>
                </a:solidFill>
                <a:effectLst/>
                <a:uLnTx/>
                <a:uFillTx/>
                <a:latin typeface="MetricHPE Light" panose="020B0303030202060203" pitchFamily="34" charset="77"/>
              </a:rPr>
              <a:t>nody</a:t>
            </a:r>
            <a:endParaRPr kumimoji="0" lang="en-US" sz="1400" u="none" strike="noStrike" kern="1200" spc="0" normalizeH="0" baseline="0" noProof="0" dirty="0">
              <a:ln>
                <a:noFill/>
              </a:ln>
              <a:solidFill>
                <a:schemeClr val="tx1">
                  <a:lumMod val="100000"/>
                </a:schemeClr>
              </a:solidFill>
              <a:effectLst/>
              <a:uLnTx/>
              <a:uFillTx/>
              <a:latin typeface="MetricHPE Light" panose="020B0303030202060203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440671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3FC5C6CE-4E3C-DF9B-B32A-D1FAF331D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3190" y="514996"/>
            <a:ext cx="11498270" cy="401362"/>
          </a:xfrm>
        </p:spPr>
        <p:txBody>
          <a:bodyPr/>
          <a:lstStyle/>
          <a:p>
            <a:r>
              <a:rPr lang="cs-CZ" cap="none" dirty="0"/>
              <a:t>K datům se dá jednoduše dostat různými NAS </a:t>
            </a:r>
            <a:r>
              <a:rPr lang="cs-CZ" cap="none" dirty="0" err="1"/>
              <a:t>scenáři</a:t>
            </a:r>
            <a:r>
              <a:rPr lang="cs-CZ" cap="none" dirty="0"/>
              <a:t> současně</a:t>
            </a:r>
            <a:endParaRPr lang="en-US" cap="none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2EA792E-3012-26F4-8CEA-2525DFDF0714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pPr defTabSz="1088421">
              <a:buFontTx/>
              <a:buBlip>
                <a:blip r:embed="rId3"/>
              </a:buBlip>
            </a:pPr>
            <a:fld id="{104FC826-72BB-4AF1-BA01-A94F7396A7DC}" type="slidenum">
              <a:rPr lang="en-US" smtClean="0"/>
              <a:pPr defTabSz="1088421">
                <a:buFontTx/>
                <a:buBlip>
                  <a:blip r:embed="rId3"/>
                </a:buBlip>
              </a:pPr>
              <a:t>7</a:t>
            </a:fld>
            <a:endParaRPr lang="en-US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D7D48DBB-357B-4199-2859-137BD47505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79924" y="4299467"/>
            <a:ext cx="1245334" cy="281488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454F94EF-34B4-BF53-18A2-5127E9A665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79924" y="5467506"/>
            <a:ext cx="1245334" cy="289745"/>
          </a:xfrm>
          <a:prstGeom prst="rect">
            <a:avLst/>
          </a:prstGeom>
        </p:spPr>
      </p:pic>
      <p:sp>
        <p:nvSpPr>
          <p:cNvPr id="92" name="TextBox 91">
            <a:extLst>
              <a:ext uri="{FF2B5EF4-FFF2-40B4-BE49-F238E27FC236}">
                <a16:creationId xmlns:a16="http://schemas.microsoft.com/office/drawing/2014/main" id="{E6D2D055-05AD-6B5B-C620-31D524F25A21}"/>
              </a:ext>
            </a:extLst>
          </p:cNvPr>
          <p:cNvSpPr txBox="1"/>
          <p:nvPr/>
        </p:nvSpPr>
        <p:spPr>
          <a:xfrm>
            <a:off x="5680305" y="4855602"/>
            <a:ext cx="70404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NVMe-oF</a:t>
            </a:r>
            <a:endParaRPr kumimoji="0" lang="en-US" sz="105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93" name="Triangle 92">
            <a:extLst>
              <a:ext uri="{FF2B5EF4-FFF2-40B4-BE49-F238E27FC236}">
                <a16:creationId xmlns:a16="http://schemas.microsoft.com/office/drawing/2014/main" id="{5F80774C-4348-AE48-23CA-4D024F305EFF}"/>
              </a:ext>
            </a:extLst>
          </p:cNvPr>
          <p:cNvSpPr/>
          <p:nvPr/>
        </p:nvSpPr>
        <p:spPr bwMode="ltGray">
          <a:xfrm>
            <a:off x="1379924" y="5072270"/>
            <a:ext cx="9223331" cy="246221"/>
          </a:xfrm>
          <a:prstGeom prst="triangle">
            <a:avLst/>
          </a:prstGeom>
          <a:solidFill>
            <a:schemeClr val="tx2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ctr"/>
          <a:lstStyle/>
          <a:p>
            <a:pPr algn="ctr"/>
            <a:endParaRPr lang="en-US" err="1">
              <a:solidFill>
                <a:schemeClr val="tx1"/>
              </a:solidFill>
            </a:endParaRPr>
          </a:p>
        </p:txBody>
      </p:sp>
      <p:sp>
        <p:nvSpPr>
          <p:cNvPr id="94" name="Triangle 93">
            <a:extLst>
              <a:ext uri="{FF2B5EF4-FFF2-40B4-BE49-F238E27FC236}">
                <a16:creationId xmlns:a16="http://schemas.microsoft.com/office/drawing/2014/main" id="{19DD9E69-739F-F8FA-B7C5-A346A979A05F}"/>
              </a:ext>
            </a:extLst>
          </p:cNvPr>
          <p:cNvSpPr/>
          <p:nvPr/>
        </p:nvSpPr>
        <p:spPr bwMode="ltGray">
          <a:xfrm flipH="1" flipV="1">
            <a:off x="1379924" y="4662651"/>
            <a:ext cx="9223332" cy="246221"/>
          </a:xfrm>
          <a:prstGeom prst="triangle">
            <a:avLst/>
          </a:prstGeom>
          <a:solidFill>
            <a:schemeClr val="tx2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ctr"/>
          <a:lstStyle/>
          <a:p>
            <a:pPr algn="ctr"/>
            <a:endParaRPr lang="en-US" err="1">
              <a:solidFill>
                <a:schemeClr val="tx1"/>
              </a:solidFill>
            </a:endParaRPr>
          </a:p>
        </p:txBody>
      </p:sp>
      <p:pic>
        <p:nvPicPr>
          <p:cNvPr id="96" name="Picture 95">
            <a:extLst>
              <a:ext uri="{FF2B5EF4-FFF2-40B4-BE49-F238E27FC236}">
                <a16:creationId xmlns:a16="http://schemas.microsoft.com/office/drawing/2014/main" id="{992DCE51-A780-D1CC-21BC-A5D458B1C7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01790" y="4299467"/>
            <a:ext cx="1245334" cy="281488"/>
          </a:xfrm>
          <a:prstGeom prst="rect">
            <a:avLst/>
          </a:prstGeom>
        </p:spPr>
      </p:pic>
      <p:pic>
        <p:nvPicPr>
          <p:cNvPr id="99" name="Picture 98">
            <a:extLst>
              <a:ext uri="{FF2B5EF4-FFF2-40B4-BE49-F238E27FC236}">
                <a16:creationId xmlns:a16="http://schemas.microsoft.com/office/drawing/2014/main" id="{CFEA7F5F-6B5D-CB9C-1C86-BF87AC27A4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01790" y="5467506"/>
            <a:ext cx="1245334" cy="289745"/>
          </a:xfrm>
          <a:prstGeom prst="rect">
            <a:avLst/>
          </a:prstGeom>
        </p:spPr>
      </p:pic>
      <p:pic>
        <p:nvPicPr>
          <p:cNvPr id="101" name="Picture 100">
            <a:extLst>
              <a:ext uri="{FF2B5EF4-FFF2-40B4-BE49-F238E27FC236}">
                <a16:creationId xmlns:a16="http://schemas.microsoft.com/office/drawing/2014/main" id="{3DF95E5D-6174-1581-6A2C-15991A2AB7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18391" y="4299467"/>
            <a:ext cx="1245334" cy="281488"/>
          </a:xfrm>
          <a:prstGeom prst="rect">
            <a:avLst/>
          </a:prstGeom>
        </p:spPr>
      </p:pic>
      <p:pic>
        <p:nvPicPr>
          <p:cNvPr id="104" name="Picture 103">
            <a:extLst>
              <a:ext uri="{FF2B5EF4-FFF2-40B4-BE49-F238E27FC236}">
                <a16:creationId xmlns:a16="http://schemas.microsoft.com/office/drawing/2014/main" id="{753835AF-7913-B600-D90A-1F5D4BD999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18391" y="5467506"/>
            <a:ext cx="1245334" cy="289745"/>
          </a:xfrm>
          <a:prstGeom prst="rect">
            <a:avLst/>
          </a:prstGeom>
        </p:spPr>
      </p:pic>
      <p:pic>
        <p:nvPicPr>
          <p:cNvPr id="106" name="Picture 105">
            <a:extLst>
              <a:ext uri="{FF2B5EF4-FFF2-40B4-BE49-F238E27FC236}">
                <a16:creationId xmlns:a16="http://schemas.microsoft.com/office/drawing/2014/main" id="{1C9CC767-6778-A73E-78A9-D31D701367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54785" y="4299467"/>
            <a:ext cx="1245334" cy="281488"/>
          </a:xfrm>
          <a:prstGeom prst="rect">
            <a:avLst/>
          </a:prstGeom>
        </p:spPr>
      </p:pic>
      <p:pic>
        <p:nvPicPr>
          <p:cNvPr id="109" name="Picture 108">
            <a:extLst>
              <a:ext uri="{FF2B5EF4-FFF2-40B4-BE49-F238E27FC236}">
                <a16:creationId xmlns:a16="http://schemas.microsoft.com/office/drawing/2014/main" id="{F303BD25-BB4F-2D5D-F63F-EEA522F9F7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54785" y="5467506"/>
            <a:ext cx="1245334" cy="289745"/>
          </a:xfrm>
          <a:prstGeom prst="rect">
            <a:avLst/>
          </a:prstGeom>
        </p:spPr>
      </p:pic>
      <p:pic>
        <p:nvPicPr>
          <p:cNvPr id="111" name="Picture 110">
            <a:extLst>
              <a:ext uri="{FF2B5EF4-FFF2-40B4-BE49-F238E27FC236}">
                <a16:creationId xmlns:a16="http://schemas.microsoft.com/office/drawing/2014/main" id="{D77E1657-2107-D83B-6F07-AD3BB4BFCC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86610" y="4299467"/>
            <a:ext cx="1245334" cy="281488"/>
          </a:xfrm>
          <a:prstGeom prst="rect">
            <a:avLst/>
          </a:prstGeom>
        </p:spPr>
      </p:pic>
      <p:pic>
        <p:nvPicPr>
          <p:cNvPr id="114" name="Picture 113">
            <a:extLst>
              <a:ext uri="{FF2B5EF4-FFF2-40B4-BE49-F238E27FC236}">
                <a16:creationId xmlns:a16="http://schemas.microsoft.com/office/drawing/2014/main" id="{8A7B7EA3-A87E-8B5D-691C-1D54ECE1F4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86610" y="5467506"/>
            <a:ext cx="1245334" cy="289745"/>
          </a:xfrm>
          <a:prstGeom prst="rect">
            <a:avLst/>
          </a:prstGeom>
        </p:spPr>
      </p:pic>
      <p:pic>
        <p:nvPicPr>
          <p:cNvPr id="116" name="Picture 115">
            <a:extLst>
              <a:ext uri="{FF2B5EF4-FFF2-40B4-BE49-F238E27FC236}">
                <a16:creationId xmlns:a16="http://schemas.microsoft.com/office/drawing/2014/main" id="{52A588B5-F90A-33AF-47B4-3CE2B81FA4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33295" y="4299467"/>
            <a:ext cx="1245334" cy="281488"/>
          </a:xfrm>
          <a:prstGeom prst="rect">
            <a:avLst/>
          </a:prstGeom>
        </p:spPr>
      </p:pic>
      <p:pic>
        <p:nvPicPr>
          <p:cNvPr id="119" name="Picture 118">
            <a:extLst>
              <a:ext uri="{FF2B5EF4-FFF2-40B4-BE49-F238E27FC236}">
                <a16:creationId xmlns:a16="http://schemas.microsoft.com/office/drawing/2014/main" id="{57E5A6E7-86FF-C2B2-17F1-E5D973B435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33295" y="5467506"/>
            <a:ext cx="1245334" cy="289745"/>
          </a:xfrm>
          <a:prstGeom prst="rect">
            <a:avLst/>
          </a:prstGeom>
        </p:spPr>
      </p:pic>
      <p:pic>
        <p:nvPicPr>
          <p:cNvPr id="121" name="Picture 120">
            <a:extLst>
              <a:ext uri="{FF2B5EF4-FFF2-40B4-BE49-F238E27FC236}">
                <a16:creationId xmlns:a16="http://schemas.microsoft.com/office/drawing/2014/main" id="{83427CD8-6514-4B10-ED6E-F9D2408757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57922" y="4299467"/>
            <a:ext cx="1245334" cy="281488"/>
          </a:xfrm>
          <a:prstGeom prst="rect">
            <a:avLst/>
          </a:prstGeom>
        </p:spPr>
      </p:pic>
      <p:pic>
        <p:nvPicPr>
          <p:cNvPr id="124" name="Picture 123">
            <a:extLst>
              <a:ext uri="{FF2B5EF4-FFF2-40B4-BE49-F238E27FC236}">
                <a16:creationId xmlns:a16="http://schemas.microsoft.com/office/drawing/2014/main" id="{A269A8EC-74A9-4708-1B7D-8342F3163C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57922" y="5467506"/>
            <a:ext cx="1245334" cy="289745"/>
          </a:xfrm>
          <a:prstGeom prst="rect">
            <a:avLst/>
          </a:prstGeom>
        </p:spPr>
      </p:pic>
      <p:sp>
        <p:nvSpPr>
          <p:cNvPr id="149" name="TextBox 148">
            <a:extLst>
              <a:ext uri="{FF2B5EF4-FFF2-40B4-BE49-F238E27FC236}">
                <a16:creationId xmlns:a16="http://schemas.microsoft.com/office/drawing/2014/main" id="{8C0F305D-9AAE-B135-8FD2-A0D26F8787B2}"/>
              </a:ext>
            </a:extLst>
          </p:cNvPr>
          <p:cNvSpPr txBox="1"/>
          <p:nvPr/>
        </p:nvSpPr>
        <p:spPr>
          <a:xfrm>
            <a:off x="1379924" y="1562272"/>
            <a:ext cx="1555478" cy="1895860"/>
          </a:xfrm>
          <a:prstGeom prst="rect">
            <a:avLst/>
          </a:prstGeom>
          <a:noFill/>
          <a:ln w="28575">
            <a:solidFill>
              <a:schemeClr val="accent5"/>
            </a:solidFill>
            <a:miter lim="800000"/>
          </a:ln>
        </p:spPr>
        <p:txBody>
          <a:bodyPr wrap="square" lIns="90000" tIns="90000" rIns="90000" bIns="90000" rtlCol="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MetricHPE" panose="020B0503030202060203" pitchFamily="34" charset="0"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etricHPE"/>
                <a:ea typeface="+mn-ea"/>
                <a:cs typeface="+mn-cs"/>
              </a:rPr>
              <a:t>TCP Single Path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MetricHPE" panose="020B0503030202060203" pitchFamily="34" charset="0"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etricHPE"/>
                <a:ea typeface="+mn-ea"/>
                <a:cs typeface="+mn-cs"/>
              </a:rPr>
              <a:t>NFS &amp; SMB</a:t>
            </a:r>
          </a:p>
        </p:txBody>
      </p:sp>
      <p:sp>
        <p:nvSpPr>
          <p:cNvPr id="150" name="TextBox 149">
            <a:extLst>
              <a:ext uri="{FF2B5EF4-FFF2-40B4-BE49-F238E27FC236}">
                <a16:creationId xmlns:a16="http://schemas.microsoft.com/office/drawing/2014/main" id="{780A042E-5AA1-04F7-114C-90CA92D20C37}"/>
              </a:ext>
            </a:extLst>
          </p:cNvPr>
          <p:cNvSpPr txBox="1"/>
          <p:nvPr/>
        </p:nvSpPr>
        <p:spPr>
          <a:xfrm>
            <a:off x="3264707" y="1556718"/>
            <a:ext cx="1557412" cy="1901413"/>
          </a:xfrm>
          <a:prstGeom prst="rect">
            <a:avLst/>
          </a:prstGeom>
          <a:noFill/>
          <a:ln w="28575">
            <a:solidFill>
              <a:schemeClr val="accent4"/>
            </a:solidFill>
            <a:miter lim="800000"/>
          </a:ln>
        </p:spPr>
        <p:txBody>
          <a:bodyPr wrap="square" lIns="90000" tIns="90000" rIns="90000" bIns="90000" rtlCol="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MetricHPE" panose="020B0503030202060203" pitchFamily="34" charset="0"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etricHPE"/>
                <a:ea typeface="+mn-ea"/>
                <a:cs typeface="+mn-cs"/>
              </a:rPr>
              <a:t>TCP nConnect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MetricHPE" panose="020B0503030202060203" pitchFamily="34" charset="0"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etricHPE"/>
                <a:ea typeface="+mn-ea"/>
                <a:cs typeface="+mn-cs"/>
              </a:rPr>
              <a:t>(NFS-Only)</a:t>
            </a:r>
          </a:p>
        </p:txBody>
      </p:sp>
      <p:sp>
        <p:nvSpPr>
          <p:cNvPr id="151" name="TextBox 150">
            <a:extLst>
              <a:ext uri="{FF2B5EF4-FFF2-40B4-BE49-F238E27FC236}">
                <a16:creationId xmlns:a16="http://schemas.microsoft.com/office/drawing/2014/main" id="{49CEFB5F-4591-C564-606E-1731824FF99C}"/>
              </a:ext>
            </a:extLst>
          </p:cNvPr>
          <p:cNvSpPr txBox="1"/>
          <p:nvPr/>
        </p:nvSpPr>
        <p:spPr>
          <a:xfrm>
            <a:off x="5151424" y="1570832"/>
            <a:ext cx="1555478" cy="1885193"/>
          </a:xfrm>
          <a:prstGeom prst="rect">
            <a:avLst/>
          </a:prstGeom>
          <a:noFill/>
          <a:ln w="28575">
            <a:solidFill>
              <a:schemeClr val="accent6"/>
            </a:solidFill>
            <a:miter lim="800000"/>
          </a:ln>
        </p:spPr>
        <p:txBody>
          <a:bodyPr wrap="square" lIns="90000" tIns="90000" rIns="90000" bIns="90000" rtlCol="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MetricHPE" panose="020B0503030202060203" pitchFamily="34" charset="0"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MetricHPE"/>
                <a:ea typeface="+mn-ea"/>
                <a:cs typeface="+mn-cs"/>
              </a:rPr>
              <a:t>TCP Multipath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MetricHPE" panose="020B0503030202060203" pitchFamily="34" charset="0"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MetricHPE"/>
                <a:ea typeface="+mn-ea"/>
                <a:cs typeface="+mn-cs"/>
              </a:rPr>
              <a:t>NFS &amp; SMB*</a:t>
            </a:r>
          </a:p>
        </p:txBody>
      </p:sp>
      <p:sp>
        <p:nvSpPr>
          <p:cNvPr id="164" name="Rectangle 163">
            <a:extLst>
              <a:ext uri="{FF2B5EF4-FFF2-40B4-BE49-F238E27FC236}">
                <a16:creationId xmlns:a16="http://schemas.microsoft.com/office/drawing/2014/main" id="{1E7B60D8-1CB1-02B8-DC47-44E4697B663B}"/>
              </a:ext>
            </a:extLst>
          </p:cNvPr>
          <p:cNvSpPr/>
          <p:nvPr/>
        </p:nvSpPr>
        <p:spPr bwMode="ltGray">
          <a:xfrm>
            <a:off x="1533883" y="3249826"/>
            <a:ext cx="182880" cy="182880"/>
          </a:xfrm>
          <a:prstGeom prst="rect">
            <a:avLst/>
          </a:prstGeom>
          <a:solidFill>
            <a:schemeClr val="accent5"/>
          </a:solidFill>
          <a:ln w="381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err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etricHPE"/>
              <a:ea typeface="+mn-ea"/>
              <a:cs typeface="+mn-cs"/>
            </a:endParaRPr>
          </a:p>
        </p:txBody>
      </p:sp>
      <p:sp>
        <p:nvSpPr>
          <p:cNvPr id="165" name="Rectangle 164">
            <a:extLst>
              <a:ext uri="{FF2B5EF4-FFF2-40B4-BE49-F238E27FC236}">
                <a16:creationId xmlns:a16="http://schemas.microsoft.com/office/drawing/2014/main" id="{F01CD627-EC4D-FCCF-ED5F-B3C113F750D5}"/>
              </a:ext>
            </a:extLst>
          </p:cNvPr>
          <p:cNvSpPr/>
          <p:nvPr/>
        </p:nvSpPr>
        <p:spPr bwMode="ltGray">
          <a:xfrm>
            <a:off x="1890421" y="3254742"/>
            <a:ext cx="182880" cy="182880"/>
          </a:xfrm>
          <a:prstGeom prst="rect">
            <a:avLst/>
          </a:prstGeom>
          <a:noFill/>
          <a:ln w="38100">
            <a:solidFill>
              <a:srgbClr val="01A98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err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etricHPE"/>
              <a:ea typeface="+mn-ea"/>
              <a:cs typeface="+mn-cs"/>
            </a:endParaRPr>
          </a:p>
        </p:txBody>
      </p:sp>
      <p:sp>
        <p:nvSpPr>
          <p:cNvPr id="177" name="TextBox 176">
            <a:extLst>
              <a:ext uri="{FF2B5EF4-FFF2-40B4-BE49-F238E27FC236}">
                <a16:creationId xmlns:a16="http://schemas.microsoft.com/office/drawing/2014/main" id="{B856A9B2-D5BC-58DA-9D7C-1A8EA12DA487}"/>
              </a:ext>
            </a:extLst>
          </p:cNvPr>
          <p:cNvSpPr txBox="1"/>
          <p:nvPr/>
        </p:nvSpPr>
        <p:spPr>
          <a:xfrm>
            <a:off x="6993117" y="1573655"/>
            <a:ext cx="1557412" cy="1886582"/>
          </a:xfrm>
          <a:prstGeom prst="rect">
            <a:avLst/>
          </a:prstGeom>
          <a:noFill/>
          <a:ln w="28575">
            <a:solidFill>
              <a:schemeClr val="bg2"/>
            </a:solidFill>
            <a:miter lim="800000"/>
          </a:ln>
        </p:spPr>
        <p:txBody>
          <a:bodyPr wrap="square" lIns="90000" tIns="90000" rIns="90000" bIns="90000" rtlCol="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MetricHPE" panose="020B0503030202060203" pitchFamily="34" charset="0"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etricHPE"/>
                <a:ea typeface="+mn-ea"/>
                <a:cs typeface="+mn-cs"/>
              </a:rPr>
              <a:t>RDMA Single &amp; Multipath (NFS-Only)</a:t>
            </a:r>
          </a:p>
        </p:txBody>
      </p:sp>
      <p:sp>
        <p:nvSpPr>
          <p:cNvPr id="178" name="TextBox 177">
            <a:extLst>
              <a:ext uri="{FF2B5EF4-FFF2-40B4-BE49-F238E27FC236}">
                <a16:creationId xmlns:a16="http://schemas.microsoft.com/office/drawing/2014/main" id="{BE24CC7B-9CF4-2BE0-5E21-0FA92E1724AB}"/>
              </a:ext>
            </a:extLst>
          </p:cNvPr>
          <p:cNvSpPr txBox="1"/>
          <p:nvPr/>
        </p:nvSpPr>
        <p:spPr>
          <a:xfrm>
            <a:off x="8879834" y="1539509"/>
            <a:ext cx="1555478" cy="1918622"/>
          </a:xfrm>
          <a:prstGeom prst="rect">
            <a:avLst/>
          </a:prstGeom>
          <a:noFill/>
          <a:ln w="28575">
            <a:solidFill>
              <a:schemeClr val="accent1">
                <a:lumMod val="60000"/>
                <a:lumOff val="40000"/>
              </a:schemeClr>
            </a:solidFill>
            <a:miter lim="800000"/>
          </a:ln>
        </p:spPr>
        <p:txBody>
          <a:bodyPr wrap="square" lIns="90000" tIns="90000" rIns="90000" bIns="90000" rtlCol="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MetricHPE" panose="020B0503030202060203" pitchFamily="34" charset="0"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etricHPE"/>
                <a:ea typeface="+mn-ea"/>
                <a:cs typeface="+mn-cs"/>
              </a:rPr>
              <a:t>GPUDirect Storage</a:t>
            </a:r>
            <a:r>
              <a:rPr kumimoji="0" lang="en-US" sz="1200" b="0" i="0" u="none" strike="noStrike" kern="1200" cap="none" spc="0" normalizeH="0" baseline="30000" noProof="0" dirty="0">
                <a:ln>
                  <a:noFill/>
                </a:ln>
                <a:effectLst/>
                <a:uLnTx/>
                <a:uFillTx/>
                <a:latin typeface="MetricHPE"/>
                <a:ea typeface="+mn-ea"/>
                <a:cs typeface="+mn-cs"/>
              </a:rPr>
              <a:t>TM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MetricHPE" panose="020B0503030202060203" pitchFamily="34" charset="0"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etricHPE"/>
                <a:ea typeface="+mn-ea"/>
                <a:cs typeface="+mn-cs"/>
              </a:rPr>
              <a:t>                     (NFS Only)</a:t>
            </a:r>
          </a:p>
        </p:txBody>
      </p:sp>
      <p:sp>
        <p:nvSpPr>
          <p:cNvPr id="197" name="Rectangle 196">
            <a:extLst>
              <a:ext uri="{FF2B5EF4-FFF2-40B4-BE49-F238E27FC236}">
                <a16:creationId xmlns:a16="http://schemas.microsoft.com/office/drawing/2014/main" id="{79012574-8ED8-ED4D-AB92-59CA9BCE06E1}"/>
              </a:ext>
            </a:extLst>
          </p:cNvPr>
          <p:cNvSpPr/>
          <p:nvPr/>
        </p:nvSpPr>
        <p:spPr bwMode="ltGray">
          <a:xfrm>
            <a:off x="2255843" y="3257565"/>
            <a:ext cx="182880" cy="182880"/>
          </a:xfrm>
          <a:prstGeom prst="rect">
            <a:avLst/>
          </a:prstGeom>
          <a:noFill/>
          <a:ln w="38100">
            <a:solidFill>
              <a:srgbClr val="01A98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err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etricHPE"/>
              <a:ea typeface="+mn-ea"/>
              <a:cs typeface="+mn-cs"/>
            </a:endParaRPr>
          </a:p>
        </p:txBody>
      </p:sp>
      <p:sp>
        <p:nvSpPr>
          <p:cNvPr id="198" name="Rectangle 197">
            <a:extLst>
              <a:ext uri="{FF2B5EF4-FFF2-40B4-BE49-F238E27FC236}">
                <a16:creationId xmlns:a16="http://schemas.microsoft.com/office/drawing/2014/main" id="{F273A832-D38D-1C6C-0539-E3464C828165}"/>
              </a:ext>
            </a:extLst>
          </p:cNvPr>
          <p:cNvSpPr/>
          <p:nvPr/>
        </p:nvSpPr>
        <p:spPr bwMode="ltGray">
          <a:xfrm>
            <a:off x="2616925" y="3249826"/>
            <a:ext cx="182880" cy="182880"/>
          </a:xfrm>
          <a:prstGeom prst="rect">
            <a:avLst/>
          </a:prstGeom>
          <a:noFill/>
          <a:ln w="38100">
            <a:solidFill>
              <a:srgbClr val="01A98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err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etricHPE"/>
              <a:ea typeface="+mn-ea"/>
              <a:cs typeface="+mn-cs"/>
            </a:endParaRPr>
          </a:p>
        </p:txBody>
      </p:sp>
      <p:sp>
        <p:nvSpPr>
          <p:cNvPr id="199" name="Rectangle 198">
            <a:extLst>
              <a:ext uri="{FF2B5EF4-FFF2-40B4-BE49-F238E27FC236}">
                <a16:creationId xmlns:a16="http://schemas.microsoft.com/office/drawing/2014/main" id="{4CEE0733-69D9-15EC-900A-264CBDE9CB8B}"/>
              </a:ext>
            </a:extLst>
          </p:cNvPr>
          <p:cNvSpPr/>
          <p:nvPr/>
        </p:nvSpPr>
        <p:spPr bwMode="ltGray">
          <a:xfrm>
            <a:off x="3416487" y="3250114"/>
            <a:ext cx="182880" cy="182880"/>
          </a:xfrm>
          <a:prstGeom prst="rect">
            <a:avLst/>
          </a:prstGeom>
          <a:solidFill>
            <a:schemeClr val="accent4"/>
          </a:solidFill>
          <a:ln w="381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err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etricHPE"/>
              <a:ea typeface="+mn-ea"/>
              <a:cs typeface="+mn-cs"/>
            </a:endParaRPr>
          </a:p>
        </p:txBody>
      </p:sp>
      <p:sp>
        <p:nvSpPr>
          <p:cNvPr id="200" name="Rectangle 199">
            <a:extLst>
              <a:ext uri="{FF2B5EF4-FFF2-40B4-BE49-F238E27FC236}">
                <a16:creationId xmlns:a16="http://schemas.microsoft.com/office/drawing/2014/main" id="{FEE85E69-0C6E-6741-2E46-3FADC599F797}"/>
              </a:ext>
            </a:extLst>
          </p:cNvPr>
          <p:cNvSpPr/>
          <p:nvPr/>
        </p:nvSpPr>
        <p:spPr bwMode="ltGray">
          <a:xfrm>
            <a:off x="3773025" y="3255030"/>
            <a:ext cx="182880" cy="182880"/>
          </a:xfrm>
          <a:prstGeom prst="rect">
            <a:avLst/>
          </a:prstGeom>
          <a:solidFill>
            <a:schemeClr val="accent4"/>
          </a:solidFill>
          <a:ln w="381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err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etricHPE"/>
              <a:ea typeface="+mn-ea"/>
              <a:cs typeface="+mn-cs"/>
            </a:endParaRPr>
          </a:p>
        </p:txBody>
      </p:sp>
      <p:sp>
        <p:nvSpPr>
          <p:cNvPr id="201" name="Rectangle 200">
            <a:extLst>
              <a:ext uri="{FF2B5EF4-FFF2-40B4-BE49-F238E27FC236}">
                <a16:creationId xmlns:a16="http://schemas.microsoft.com/office/drawing/2014/main" id="{11D61021-6BCE-9BAD-70AC-24C8200E2723}"/>
              </a:ext>
            </a:extLst>
          </p:cNvPr>
          <p:cNvSpPr/>
          <p:nvPr/>
        </p:nvSpPr>
        <p:spPr bwMode="ltGray">
          <a:xfrm>
            <a:off x="4138447" y="3257853"/>
            <a:ext cx="182880" cy="182880"/>
          </a:xfrm>
          <a:prstGeom prst="rect">
            <a:avLst/>
          </a:prstGeom>
          <a:solidFill>
            <a:schemeClr val="accent4"/>
          </a:solidFill>
          <a:ln w="381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err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etricHPE"/>
              <a:ea typeface="+mn-ea"/>
              <a:cs typeface="+mn-cs"/>
            </a:endParaRPr>
          </a:p>
        </p:txBody>
      </p:sp>
      <p:sp>
        <p:nvSpPr>
          <p:cNvPr id="202" name="Rectangle 201">
            <a:extLst>
              <a:ext uri="{FF2B5EF4-FFF2-40B4-BE49-F238E27FC236}">
                <a16:creationId xmlns:a16="http://schemas.microsoft.com/office/drawing/2014/main" id="{15BF036A-0C5D-FC4E-30EE-06384D5735BD}"/>
              </a:ext>
            </a:extLst>
          </p:cNvPr>
          <p:cNvSpPr/>
          <p:nvPr/>
        </p:nvSpPr>
        <p:spPr bwMode="ltGray">
          <a:xfrm>
            <a:off x="4499529" y="3250114"/>
            <a:ext cx="182880" cy="182880"/>
          </a:xfrm>
          <a:prstGeom prst="rect">
            <a:avLst/>
          </a:prstGeom>
          <a:solidFill>
            <a:schemeClr val="accent4"/>
          </a:solidFill>
          <a:ln w="381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err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etricHPE"/>
              <a:ea typeface="+mn-ea"/>
              <a:cs typeface="+mn-cs"/>
            </a:endParaRPr>
          </a:p>
        </p:txBody>
      </p:sp>
      <p:sp>
        <p:nvSpPr>
          <p:cNvPr id="203" name="Rectangle 202">
            <a:extLst>
              <a:ext uri="{FF2B5EF4-FFF2-40B4-BE49-F238E27FC236}">
                <a16:creationId xmlns:a16="http://schemas.microsoft.com/office/drawing/2014/main" id="{CAE85707-C892-9D77-48E8-413A6340E0B5}"/>
              </a:ext>
            </a:extLst>
          </p:cNvPr>
          <p:cNvSpPr/>
          <p:nvPr/>
        </p:nvSpPr>
        <p:spPr bwMode="ltGray">
          <a:xfrm>
            <a:off x="5312209" y="3253547"/>
            <a:ext cx="182880" cy="182880"/>
          </a:xfrm>
          <a:prstGeom prst="rect">
            <a:avLst/>
          </a:prstGeom>
          <a:solidFill>
            <a:schemeClr val="accent6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etricHPE"/>
              <a:ea typeface="+mn-ea"/>
              <a:cs typeface="+mn-cs"/>
            </a:endParaRPr>
          </a:p>
        </p:txBody>
      </p:sp>
      <p:sp>
        <p:nvSpPr>
          <p:cNvPr id="204" name="Rectangle 203">
            <a:extLst>
              <a:ext uri="{FF2B5EF4-FFF2-40B4-BE49-F238E27FC236}">
                <a16:creationId xmlns:a16="http://schemas.microsoft.com/office/drawing/2014/main" id="{8966F2DD-0001-689C-5D86-AF20C8C713A1}"/>
              </a:ext>
            </a:extLst>
          </p:cNvPr>
          <p:cNvSpPr/>
          <p:nvPr/>
        </p:nvSpPr>
        <p:spPr bwMode="ltGray">
          <a:xfrm>
            <a:off x="5668747" y="3258463"/>
            <a:ext cx="182880" cy="182880"/>
          </a:xfrm>
          <a:prstGeom prst="rect">
            <a:avLst/>
          </a:prstGeom>
          <a:solidFill>
            <a:schemeClr val="accent6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err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etricHPE"/>
              <a:ea typeface="+mn-ea"/>
              <a:cs typeface="+mn-cs"/>
            </a:endParaRPr>
          </a:p>
        </p:txBody>
      </p:sp>
      <p:sp>
        <p:nvSpPr>
          <p:cNvPr id="205" name="Rectangle 204">
            <a:extLst>
              <a:ext uri="{FF2B5EF4-FFF2-40B4-BE49-F238E27FC236}">
                <a16:creationId xmlns:a16="http://schemas.microsoft.com/office/drawing/2014/main" id="{510F6AF8-9CE9-706E-7F93-1BEACB55D7CD}"/>
              </a:ext>
            </a:extLst>
          </p:cNvPr>
          <p:cNvSpPr/>
          <p:nvPr/>
        </p:nvSpPr>
        <p:spPr bwMode="ltGray">
          <a:xfrm>
            <a:off x="6034169" y="3261286"/>
            <a:ext cx="182880" cy="182880"/>
          </a:xfrm>
          <a:prstGeom prst="rect">
            <a:avLst/>
          </a:prstGeom>
          <a:solidFill>
            <a:schemeClr val="accent6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err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etricHPE"/>
              <a:ea typeface="+mn-ea"/>
              <a:cs typeface="+mn-cs"/>
            </a:endParaRPr>
          </a:p>
        </p:txBody>
      </p:sp>
      <p:sp>
        <p:nvSpPr>
          <p:cNvPr id="206" name="Rectangle 205">
            <a:extLst>
              <a:ext uri="{FF2B5EF4-FFF2-40B4-BE49-F238E27FC236}">
                <a16:creationId xmlns:a16="http://schemas.microsoft.com/office/drawing/2014/main" id="{E90E74C1-C140-A3F2-9E5F-BDC172D491F8}"/>
              </a:ext>
            </a:extLst>
          </p:cNvPr>
          <p:cNvSpPr/>
          <p:nvPr/>
        </p:nvSpPr>
        <p:spPr bwMode="ltGray">
          <a:xfrm>
            <a:off x="6395251" y="3253547"/>
            <a:ext cx="182880" cy="182880"/>
          </a:xfrm>
          <a:prstGeom prst="rect">
            <a:avLst/>
          </a:prstGeom>
          <a:solidFill>
            <a:schemeClr val="accent6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err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etricHPE"/>
              <a:ea typeface="+mn-ea"/>
              <a:cs typeface="+mn-cs"/>
            </a:endParaRPr>
          </a:p>
        </p:txBody>
      </p:sp>
      <p:sp>
        <p:nvSpPr>
          <p:cNvPr id="207" name="Rectangle 206">
            <a:extLst>
              <a:ext uri="{FF2B5EF4-FFF2-40B4-BE49-F238E27FC236}">
                <a16:creationId xmlns:a16="http://schemas.microsoft.com/office/drawing/2014/main" id="{EE26E0E6-49CE-EC76-594F-4E6ECB399913}"/>
              </a:ext>
            </a:extLst>
          </p:cNvPr>
          <p:cNvSpPr/>
          <p:nvPr/>
        </p:nvSpPr>
        <p:spPr bwMode="ltGray">
          <a:xfrm>
            <a:off x="7152426" y="3245808"/>
            <a:ext cx="182880" cy="182880"/>
          </a:xfrm>
          <a:prstGeom prst="rect">
            <a:avLst/>
          </a:prstGeom>
          <a:solidFill>
            <a:schemeClr val="bg2"/>
          </a:solidFill>
          <a:ln w="3810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err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etricHPE"/>
              <a:ea typeface="+mn-ea"/>
              <a:cs typeface="+mn-cs"/>
            </a:endParaRPr>
          </a:p>
        </p:txBody>
      </p:sp>
      <p:sp>
        <p:nvSpPr>
          <p:cNvPr id="208" name="Rectangle 207">
            <a:extLst>
              <a:ext uri="{FF2B5EF4-FFF2-40B4-BE49-F238E27FC236}">
                <a16:creationId xmlns:a16="http://schemas.microsoft.com/office/drawing/2014/main" id="{2C469A0D-7DCC-E250-1667-324E07EEE6E9}"/>
              </a:ext>
            </a:extLst>
          </p:cNvPr>
          <p:cNvSpPr/>
          <p:nvPr/>
        </p:nvSpPr>
        <p:spPr bwMode="ltGray">
          <a:xfrm>
            <a:off x="7508964" y="3250724"/>
            <a:ext cx="182880" cy="182880"/>
          </a:xfrm>
          <a:prstGeom prst="rect">
            <a:avLst/>
          </a:prstGeom>
          <a:solidFill>
            <a:schemeClr val="bg2"/>
          </a:solidFill>
          <a:ln w="3810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etricHPE"/>
              <a:ea typeface="+mn-ea"/>
              <a:cs typeface="+mn-cs"/>
            </a:endParaRPr>
          </a:p>
        </p:txBody>
      </p:sp>
      <p:sp>
        <p:nvSpPr>
          <p:cNvPr id="209" name="Rectangle 208">
            <a:extLst>
              <a:ext uri="{FF2B5EF4-FFF2-40B4-BE49-F238E27FC236}">
                <a16:creationId xmlns:a16="http://schemas.microsoft.com/office/drawing/2014/main" id="{4007D118-0E13-4926-4F7E-5BD2D5137F54}"/>
              </a:ext>
            </a:extLst>
          </p:cNvPr>
          <p:cNvSpPr/>
          <p:nvPr/>
        </p:nvSpPr>
        <p:spPr bwMode="ltGray">
          <a:xfrm>
            <a:off x="7874386" y="3253547"/>
            <a:ext cx="182880" cy="182880"/>
          </a:xfrm>
          <a:prstGeom prst="rect">
            <a:avLst/>
          </a:prstGeom>
          <a:solidFill>
            <a:schemeClr val="bg2"/>
          </a:solidFill>
          <a:ln w="3810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err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etricHPE"/>
              <a:ea typeface="+mn-ea"/>
              <a:cs typeface="+mn-cs"/>
            </a:endParaRPr>
          </a:p>
        </p:txBody>
      </p:sp>
      <p:sp>
        <p:nvSpPr>
          <p:cNvPr id="210" name="Rectangle 209">
            <a:extLst>
              <a:ext uri="{FF2B5EF4-FFF2-40B4-BE49-F238E27FC236}">
                <a16:creationId xmlns:a16="http://schemas.microsoft.com/office/drawing/2014/main" id="{60307F38-0D1E-2C9B-BA32-611BB44AC2D6}"/>
              </a:ext>
            </a:extLst>
          </p:cNvPr>
          <p:cNvSpPr/>
          <p:nvPr/>
        </p:nvSpPr>
        <p:spPr bwMode="ltGray">
          <a:xfrm>
            <a:off x="8235468" y="3245808"/>
            <a:ext cx="182880" cy="182880"/>
          </a:xfrm>
          <a:prstGeom prst="rect">
            <a:avLst/>
          </a:prstGeom>
          <a:solidFill>
            <a:schemeClr val="bg2"/>
          </a:solidFill>
          <a:ln w="3810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err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etricHPE"/>
              <a:ea typeface="+mn-ea"/>
              <a:cs typeface="+mn-cs"/>
            </a:endParaRPr>
          </a:p>
        </p:txBody>
      </p:sp>
      <p:sp>
        <p:nvSpPr>
          <p:cNvPr id="211" name="Rectangle 210">
            <a:extLst>
              <a:ext uri="{FF2B5EF4-FFF2-40B4-BE49-F238E27FC236}">
                <a16:creationId xmlns:a16="http://schemas.microsoft.com/office/drawing/2014/main" id="{929EF34A-AB87-4C8A-E97F-68EC1447E243}"/>
              </a:ext>
            </a:extLst>
          </p:cNvPr>
          <p:cNvSpPr/>
          <p:nvPr/>
        </p:nvSpPr>
        <p:spPr bwMode="ltGray">
          <a:xfrm>
            <a:off x="9031317" y="3249826"/>
            <a:ext cx="182880" cy="182880"/>
          </a:xfrm>
          <a:prstGeom prst="rect">
            <a:avLst/>
          </a:prstGeom>
          <a:solidFill>
            <a:srgbClr val="92D050"/>
          </a:solidFill>
          <a:ln w="3810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err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etricHPE"/>
              <a:ea typeface="+mn-ea"/>
              <a:cs typeface="+mn-cs"/>
            </a:endParaRPr>
          </a:p>
        </p:txBody>
      </p:sp>
      <p:sp>
        <p:nvSpPr>
          <p:cNvPr id="212" name="Rectangle 211">
            <a:extLst>
              <a:ext uri="{FF2B5EF4-FFF2-40B4-BE49-F238E27FC236}">
                <a16:creationId xmlns:a16="http://schemas.microsoft.com/office/drawing/2014/main" id="{C0B0093F-F141-16A9-4D3E-0B14DEFD6A75}"/>
              </a:ext>
            </a:extLst>
          </p:cNvPr>
          <p:cNvSpPr/>
          <p:nvPr/>
        </p:nvSpPr>
        <p:spPr bwMode="ltGray">
          <a:xfrm>
            <a:off x="9387855" y="3254742"/>
            <a:ext cx="182880" cy="182880"/>
          </a:xfrm>
          <a:prstGeom prst="rect">
            <a:avLst/>
          </a:prstGeom>
          <a:solidFill>
            <a:srgbClr val="92D050"/>
          </a:solidFill>
          <a:ln w="3810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err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etricHPE"/>
              <a:ea typeface="+mn-ea"/>
              <a:cs typeface="+mn-cs"/>
            </a:endParaRPr>
          </a:p>
        </p:txBody>
      </p:sp>
      <p:sp>
        <p:nvSpPr>
          <p:cNvPr id="213" name="Rectangle 212">
            <a:extLst>
              <a:ext uri="{FF2B5EF4-FFF2-40B4-BE49-F238E27FC236}">
                <a16:creationId xmlns:a16="http://schemas.microsoft.com/office/drawing/2014/main" id="{DBFC50BF-89E5-263A-BB3C-310B481FD897}"/>
              </a:ext>
            </a:extLst>
          </p:cNvPr>
          <p:cNvSpPr/>
          <p:nvPr/>
        </p:nvSpPr>
        <p:spPr bwMode="ltGray">
          <a:xfrm>
            <a:off x="9753277" y="3257565"/>
            <a:ext cx="182880" cy="182880"/>
          </a:xfrm>
          <a:prstGeom prst="rect">
            <a:avLst/>
          </a:prstGeom>
          <a:solidFill>
            <a:srgbClr val="92D050"/>
          </a:solidFill>
          <a:ln w="3810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err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etricHPE"/>
              <a:ea typeface="+mn-ea"/>
              <a:cs typeface="+mn-cs"/>
            </a:endParaRPr>
          </a:p>
        </p:txBody>
      </p:sp>
      <p:sp>
        <p:nvSpPr>
          <p:cNvPr id="214" name="Rectangle 213">
            <a:extLst>
              <a:ext uri="{FF2B5EF4-FFF2-40B4-BE49-F238E27FC236}">
                <a16:creationId xmlns:a16="http://schemas.microsoft.com/office/drawing/2014/main" id="{8661688A-DE66-240E-3E8D-24E0768FA613}"/>
              </a:ext>
            </a:extLst>
          </p:cNvPr>
          <p:cNvSpPr/>
          <p:nvPr/>
        </p:nvSpPr>
        <p:spPr bwMode="ltGray">
          <a:xfrm>
            <a:off x="10114359" y="3249826"/>
            <a:ext cx="182880" cy="182880"/>
          </a:xfrm>
          <a:prstGeom prst="rect">
            <a:avLst/>
          </a:prstGeom>
          <a:solidFill>
            <a:srgbClr val="92D050"/>
          </a:solidFill>
          <a:ln w="3810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err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etricHPE"/>
              <a:ea typeface="+mn-ea"/>
              <a:cs typeface="+mn-cs"/>
            </a:endParaRPr>
          </a:p>
        </p:txBody>
      </p:sp>
      <p:sp>
        <p:nvSpPr>
          <p:cNvPr id="215" name="Rectangle 214">
            <a:extLst>
              <a:ext uri="{FF2B5EF4-FFF2-40B4-BE49-F238E27FC236}">
                <a16:creationId xmlns:a16="http://schemas.microsoft.com/office/drawing/2014/main" id="{7C6D8061-1F4A-2617-5C13-015DF7B6354B}"/>
              </a:ext>
            </a:extLst>
          </p:cNvPr>
          <p:cNvSpPr/>
          <p:nvPr/>
        </p:nvSpPr>
        <p:spPr bwMode="ltGray">
          <a:xfrm>
            <a:off x="1430979" y="4090040"/>
            <a:ext cx="182880" cy="182880"/>
          </a:xfrm>
          <a:prstGeom prst="rect">
            <a:avLst/>
          </a:prstGeom>
          <a:solidFill>
            <a:schemeClr val="accent5"/>
          </a:solidFill>
          <a:ln w="381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err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etricHPE"/>
              <a:ea typeface="+mn-ea"/>
              <a:cs typeface="+mn-cs"/>
            </a:endParaRPr>
          </a:p>
        </p:txBody>
      </p:sp>
      <p:sp>
        <p:nvSpPr>
          <p:cNvPr id="216" name="Rectangle 215">
            <a:extLst>
              <a:ext uri="{FF2B5EF4-FFF2-40B4-BE49-F238E27FC236}">
                <a16:creationId xmlns:a16="http://schemas.microsoft.com/office/drawing/2014/main" id="{613BA29E-13E0-561E-F186-825162C001DB}"/>
              </a:ext>
            </a:extLst>
          </p:cNvPr>
          <p:cNvSpPr/>
          <p:nvPr/>
        </p:nvSpPr>
        <p:spPr bwMode="ltGray">
          <a:xfrm>
            <a:off x="1744197" y="4083535"/>
            <a:ext cx="182880" cy="182880"/>
          </a:xfrm>
          <a:prstGeom prst="rect">
            <a:avLst/>
          </a:prstGeom>
          <a:noFill/>
          <a:ln w="38100">
            <a:solidFill>
              <a:srgbClr val="01A98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err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etricHPE"/>
              <a:ea typeface="+mn-ea"/>
              <a:cs typeface="+mn-cs"/>
            </a:endParaRPr>
          </a:p>
        </p:txBody>
      </p:sp>
      <p:sp>
        <p:nvSpPr>
          <p:cNvPr id="217" name="Rectangle 216">
            <a:extLst>
              <a:ext uri="{FF2B5EF4-FFF2-40B4-BE49-F238E27FC236}">
                <a16:creationId xmlns:a16="http://schemas.microsoft.com/office/drawing/2014/main" id="{2E9D38EF-BCED-7E3E-B517-2FC5FBA2F25D}"/>
              </a:ext>
            </a:extLst>
          </p:cNvPr>
          <p:cNvSpPr/>
          <p:nvPr/>
        </p:nvSpPr>
        <p:spPr bwMode="ltGray">
          <a:xfrm>
            <a:off x="2060146" y="4086020"/>
            <a:ext cx="182880" cy="182880"/>
          </a:xfrm>
          <a:prstGeom prst="rect">
            <a:avLst/>
          </a:prstGeom>
          <a:noFill/>
          <a:ln w="38100">
            <a:solidFill>
              <a:srgbClr val="01A98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err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etricHPE"/>
              <a:ea typeface="+mn-ea"/>
              <a:cs typeface="+mn-cs"/>
            </a:endParaRPr>
          </a:p>
        </p:txBody>
      </p:sp>
      <p:sp>
        <p:nvSpPr>
          <p:cNvPr id="218" name="Rectangle 217">
            <a:extLst>
              <a:ext uri="{FF2B5EF4-FFF2-40B4-BE49-F238E27FC236}">
                <a16:creationId xmlns:a16="http://schemas.microsoft.com/office/drawing/2014/main" id="{07FC04FE-682F-2375-4509-5BDB585CC461}"/>
              </a:ext>
            </a:extLst>
          </p:cNvPr>
          <p:cNvSpPr/>
          <p:nvPr/>
        </p:nvSpPr>
        <p:spPr bwMode="ltGray">
          <a:xfrm>
            <a:off x="2371997" y="4090901"/>
            <a:ext cx="182880" cy="182880"/>
          </a:xfrm>
          <a:prstGeom prst="rect">
            <a:avLst/>
          </a:prstGeom>
          <a:noFill/>
          <a:ln w="38100">
            <a:solidFill>
              <a:srgbClr val="01A98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err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etricHPE"/>
              <a:ea typeface="+mn-ea"/>
              <a:cs typeface="+mn-cs"/>
            </a:endParaRPr>
          </a:p>
        </p:txBody>
      </p:sp>
      <p:sp>
        <p:nvSpPr>
          <p:cNvPr id="219" name="Rectangle 218">
            <a:extLst>
              <a:ext uri="{FF2B5EF4-FFF2-40B4-BE49-F238E27FC236}">
                <a16:creationId xmlns:a16="http://schemas.microsoft.com/office/drawing/2014/main" id="{D61BF8E5-0B20-B912-E2FA-9B64EA34F7D3}"/>
              </a:ext>
            </a:extLst>
          </p:cNvPr>
          <p:cNvSpPr/>
          <p:nvPr/>
        </p:nvSpPr>
        <p:spPr bwMode="ltGray">
          <a:xfrm>
            <a:off x="2748880" y="4090117"/>
            <a:ext cx="182880" cy="182880"/>
          </a:xfrm>
          <a:prstGeom prst="rect">
            <a:avLst/>
          </a:prstGeom>
          <a:noFill/>
          <a:ln w="38100">
            <a:solidFill>
              <a:srgbClr val="01A98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err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etricHPE"/>
              <a:ea typeface="+mn-ea"/>
              <a:cs typeface="+mn-cs"/>
            </a:endParaRPr>
          </a:p>
        </p:txBody>
      </p:sp>
      <p:sp>
        <p:nvSpPr>
          <p:cNvPr id="220" name="Rectangle 219">
            <a:extLst>
              <a:ext uri="{FF2B5EF4-FFF2-40B4-BE49-F238E27FC236}">
                <a16:creationId xmlns:a16="http://schemas.microsoft.com/office/drawing/2014/main" id="{2E9DC6AD-4EA1-A787-337E-280108697E04}"/>
              </a:ext>
            </a:extLst>
          </p:cNvPr>
          <p:cNvSpPr/>
          <p:nvPr/>
        </p:nvSpPr>
        <p:spPr bwMode="ltGray">
          <a:xfrm>
            <a:off x="3062098" y="4083612"/>
            <a:ext cx="182880" cy="182880"/>
          </a:xfrm>
          <a:prstGeom prst="rect">
            <a:avLst/>
          </a:prstGeom>
          <a:noFill/>
          <a:ln w="38100">
            <a:solidFill>
              <a:srgbClr val="01A98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err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etricHPE"/>
              <a:ea typeface="+mn-ea"/>
              <a:cs typeface="+mn-cs"/>
            </a:endParaRPr>
          </a:p>
        </p:txBody>
      </p:sp>
      <p:sp>
        <p:nvSpPr>
          <p:cNvPr id="221" name="Rectangle 220">
            <a:extLst>
              <a:ext uri="{FF2B5EF4-FFF2-40B4-BE49-F238E27FC236}">
                <a16:creationId xmlns:a16="http://schemas.microsoft.com/office/drawing/2014/main" id="{88FE7D5E-DF54-0B61-53C4-FCBEF3684A2A}"/>
              </a:ext>
            </a:extLst>
          </p:cNvPr>
          <p:cNvSpPr/>
          <p:nvPr/>
        </p:nvSpPr>
        <p:spPr bwMode="ltGray">
          <a:xfrm>
            <a:off x="3378047" y="4086097"/>
            <a:ext cx="182880" cy="182880"/>
          </a:xfrm>
          <a:prstGeom prst="rect">
            <a:avLst/>
          </a:prstGeom>
          <a:noFill/>
          <a:ln w="38100">
            <a:solidFill>
              <a:srgbClr val="01A98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err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etricHPE"/>
              <a:ea typeface="+mn-ea"/>
              <a:cs typeface="+mn-cs"/>
            </a:endParaRPr>
          </a:p>
        </p:txBody>
      </p:sp>
      <p:sp>
        <p:nvSpPr>
          <p:cNvPr id="222" name="Rectangle 221">
            <a:extLst>
              <a:ext uri="{FF2B5EF4-FFF2-40B4-BE49-F238E27FC236}">
                <a16:creationId xmlns:a16="http://schemas.microsoft.com/office/drawing/2014/main" id="{0EDA0A9A-C55F-9DFC-EDBE-6022E321B19A}"/>
              </a:ext>
            </a:extLst>
          </p:cNvPr>
          <p:cNvSpPr/>
          <p:nvPr/>
        </p:nvSpPr>
        <p:spPr bwMode="ltGray">
          <a:xfrm>
            <a:off x="3689898" y="4090978"/>
            <a:ext cx="182880" cy="182880"/>
          </a:xfrm>
          <a:prstGeom prst="rect">
            <a:avLst/>
          </a:prstGeom>
          <a:solidFill>
            <a:schemeClr val="accent4"/>
          </a:solidFill>
          <a:ln w="381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err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etricHPE"/>
              <a:ea typeface="+mn-ea"/>
              <a:cs typeface="+mn-cs"/>
            </a:endParaRPr>
          </a:p>
        </p:txBody>
      </p:sp>
      <p:sp>
        <p:nvSpPr>
          <p:cNvPr id="223" name="Rectangle 222">
            <a:extLst>
              <a:ext uri="{FF2B5EF4-FFF2-40B4-BE49-F238E27FC236}">
                <a16:creationId xmlns:a16="http://schemas.microsoft.com/office/drawing/2014/main" id="{EA1E3EFC-3879-E5EE-4A56-227FCF2ADA4E}"/>
              </a:ext>
            </a:extLst>
          </p:cNvPr>
          <p:cNvSpPr/>
          <p:nvPr/>
        </p:nvSpPr>
        <p:spPr bwMode="ltGray">
          <a:xfrm>
            <a:off x="4085324" y="4091031"/>
            <a:ext cx="182880" cy="182880"/>
          </a:xfrm>
          <a:prstGeom prst="rect">
            <a:avLst/>
          </a:prstGeom>
          <a:noFill/>
          <a:ln w="38100">
            <a:solidFill>
              <a:srgbClr val="01A98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err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etricHPE"/>
              <a:ea typeface="+mn-ea"/>
              <a:cs typeface="+mn-cs"/>
            </a:endParaRPr>
          </a:p>
        </p:txBody>
      </p:sp>
      <p:sp>
        <p:nvSpPr>
          <p:cNvPr id="224" name="Rectangle 223">
            <a:extLst>
              <a:ext uri="{FF2B5EF4-FFF2-40B4-BE49-F238E27FC236}">
                <a16:creationId xmlns:a16="http://schemas.microsoft.com/office/drawing/2014/main" id="{9CDBEA9B-4C24-1BEA-BDE8-F174D95F2E0A}"/>
              </a:ext>
            </a:extLst>
          </p:cNvPr>
          <p:cNvSpPr/>
          <p:nvPr/>
        </p:nvSpPr>
        <p:spPr bwMode="ltGray">
          <a:xfrm>
            <a:off x="4398542" y="4084526"/>
            <a:ext cx="182880" cy="182880"/>
          </a:xfrm>
          <a:prstGeom prst="rect">
            <a:avLst/>
          </a:prstGeom>
          <a:noFill/>
          <a:ln w="38100">
            <a:solidFill>
              <a:srgbClr val="01A98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err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etricHPE"/>
              <a:ea typeface="+mn-ea"/>
              <a:cs typeface="+mn-cs"/>
            </a:endParaRPr>
          </a:p>
        </p:txBody>
      </p:sp>
      <p:sp>
        <p:nvSpPr>
          <p:cNvPr id="225" name="Rectangle 224">
            <a:extLst>
              <a:ext uri="{FF2B5EF4-FFF2-40B4-BE49-F238E27FC236}">
                <a16:creationId xmlns:a16="http://schemas.microsoft.com/office/drawing/2014/main" id="{BC4657EC-362A-4ECB-F5EF-DC806FB24E35}"/>
              </a:ext>
            </a:extLst>
          </p:cNvPr>
          <p:cNvSpPr/>
          <p:nvPr/>
        </p:nvSpPr>
        <p:spPr bwMode="ltGray">
          <a:xfrm>
            <a:off x="4714491" y="4087011"/>
            <a:ext cx="182880" cy="182880"/>
          </a:xfrm>
          <a:prstGeom prst="rect">
            <a:avLst/>
          </a:prstGeom>
          <a:solidFill>
            <a:schemeClr val="accent6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err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etricHPE"/>
              <a:ea typeface="+mn-ea"/>
              <a:cs typeface="+mn-cs"/>
            </a:endParaRPr>
          </a:p>
        </p:txBody>
      </p:sp>
      <p:sp>
        <p:nvSpPr>
          <p:cNvPr id="226" name="Rectangle 225">
            <a:extLst>
              <a:ext uri="{FF2B5EF4-FFF2-40B4-BE49-F238E27FC236}">
                <a16:creationId xmlns:a16="http://schemas.microsoft.com/office/drawing/2014/main" id="{F657AB5E-1FC8-1CA3-5955-283ED0E2A727}"/>
              </a:ext>
            </a:extLst>
          </p:cNvPr>
          <p:cNvSpPr/>
          <p:nvPr/>
        </p:nvSpPr>
        <p:spPr bwMode="ltGray">
          <a:xfrm>
            <a:off x="5026342" y="4091892"/>
            <a:ext cx="182880" cy="182880"/>
          </a:xfrm>
          <a:prstGeom prst="rect">
            <a:avLst/>
          </a:prstGeom>
          <a:solidFill>
            <a:schemeClr val="accent6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err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etricHPE"/>
              <a:ea typeface="+mn-ea"/>
              <a:cs typeface="+mn-cs"/>
            </a:endParaRPr>
          </a:p>
        </p:txBody>
      </p:sp>
      <p:sp>
        <p:nvSpPr>
          <p:cNvPr id="227" name="Rectangle 226">
            <a:extLst>
              <a:ext uri="{FF2B5EF4-FFF2-40B4-BE49-F238E27FC236}">
                <a16:creationId xmlns:a16="http://schemas.microsoft.com/office/drawing/2014/main" id="{6BC14946-0888-9C76-DFA1-68E1E2BF37A5}"/>
              </a:ext>
            </a:extLst>
          </p:cNvPr>
          <p:cNvSpPr/>
          <p:nvPr/>
        </p:nvSpPr>
        <p:spPr bwMode="ltGray">
          <a:xfrm>
            <a:off x="5405002" y="4090040"/>
            <a:ext cx="182880" cy="182880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err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etricHPE"/>
              <a:ea typeface="+mn-ea"/>
              <a:cs typeface="+mn-cs"/>
            </a:endParaRPr>
          </a:p>
        </p:txBody>
      </p:sp>
      <p:sp>
        <p:nvSpPr>
          <p:cNvPr id="228" name="Rectangle 227">
            <a:extLst>
              <a:ext uri="{FF2B5EF4-FFF2-40B4-BE49-F238E27FC236}">
                <a16:creationId xmlns:a16="http://schemas.microsoft.com/office/drawing/2014/main" id="{7E820873-B668-39D0-2268-1120B1928DFD}"/>
              </a:ext>
            </a:extLst>
          </p:cNvPr>
          <p:cNvSpPr/>
          <p:nvPr/>
        </p:nvSpPr>
        <p:spPr bwMode="ltGray">
          <a:xfrm>
            <a:off x="5718220" y="4083535"/>
            <a:ext cx="182880" cy="182880"/>
          </a:xfrm>
          <a:prstGeom prst="rect">
            <a:avLst/>
          </a:prstGeom>
          <a:noFill/>
          <a:ln w="38100">
            <a:solidFill>
              <a:srgbClr val="01A98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err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etricHPE"/>
              <a:ea typeface="+mn-ea"/>
              <a:cs typeface="+mn-cs"/>
            </a:endParaRPr>
          </a:p>
        </p:txBody>
      </p:sp>
      <p:sp>
        <p:nvSpPr>
          <p:cNvPr id="229" name="Rectangle 228">
            <a:extLst>
              <a:ext uri="{FF2B5EF4-FFF2-40B4-BE49-F238E27FC236}">
                <a16:creationId xmlns:a16="http://schemas.microsoft.com/office/drawing/2014/main" id="{5D7170A1-8485-4D80-7013-D3EF4CC1036E}"/>
              </a:ext>
            </a:extLst>
          </p:cNvPr>
          <p:cNvSpPr/>
          <p:nvPr/>
        </p:nvSpPr>
        <p:spPr bwMode="ltGray">
          <a:xfrm>
            <a:off x="6034169" y="4086020"/>
            <a:ext cx="182880" cy="182880"/>
          </a:xfrm>
          <a:prstGeom prst="rect">
            <a:avLst/>
          </a:prstGeom>
          <a:solidFill>
            <a:schemeClr val="accent6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err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etricHPE"/>
              <a:ea typeface="+mn-ea"/>
              <a:cs typeface="+mn-cs"/>
            </a:endParaRPr>
          </a:p>
        </p:txBody>
      </p:sp>
      <p:sp>
        <p:nvSpPr>
          <p:cNvPr id="230" name="Rectangle 229">
            <a:extLst>
              <a:ext uri="{FF2B5EF4-FFF2-40B4-BE49-F238E27FC236}">
                <a16:creationId xmlns:a16="http://schemas.microsoft.com/office/drawing/2014/main" id="{20D37447-A6E9-5942-E721-12A001DD14A1}"/>
              </a:ext>
            </a:extLst>
          </p:cNvPr>
          <p:cNvSpPr/>
          <p:nvPr/>
        </p:nvSpPr>
        <p:spPr bwMode="ltGray">
          <a:xfrm>
            <a:off x="6346020" y="4090901"/>
            <a:ext cx="182880" cy="182880"/>
          </a:xfrm>
          <a:prstGeom prst="rect">
            <a:avLst/>
          </a:prstGeom>
          <a:solidFill>
            <a:schemeClr val="accent6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err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etricHPE"/>
              <a:ea typeface="+mn-ea"/>
              <a:cs typeface="+mn-cs"/>
            </a:endParaRPr>
          </a:p>
        </p:txBody>
      </p:sp>
      <p:sp>
        <p:nvSpPr>
          <p:cNvPr id="231" name="Rectangle 230">
            <a:extLst>
              <a:ext uri="{FF2B5EF4-FFF2-40B4-BE49-F238E27FC236}">
                <a16:creationId xmlns:a16="http://schemas.microsoft.com/office/drawing/2014/main" id="{0995B418-410B-B636-290A-381521A46318}"/>
              </a:ext>
            </a:extLst>
          </p:cNvPr>
          <p:cNvSpPr/>
          <p:nvPr/>
        </p:nvSpPr>
        <p:spPr bwMode="ltGray">
          <a:xfrm>
            <a:off x="6738302" y="4090040"/>
            <a:ext cx="182880" cy="182880"/>
          </a:xfrm>
          <a:prstGeom prst="rect">
            <a:avLst/>
          </a:prstGeom>
          <a:solidFill>
            <a:schemeClr val="bg2"/>
          </a:solidFill>
          <a:ln w="3810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err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etricHPE"/>
              <a:ea typeface="+mn-ea"/>
              <a:cs typeface="+mn-cs"/>
            </a:endParaRPr>
          </a:p>
        </p:txBody>
      </p:sp>
      <p:sp>
        <p:nvSpPr>
          <p:cNvPr id="232" name="Rectangle 231">
            <a:extLst>
              <a:ext uri="{FF2B5EF4-FFF2-40B4-BE49-F238E27FC236}">
                <a16:creationId xmlns:a16="http://schemas.microsoft.com/office/drawing/2014/main" id="{1FF88E3C-BD14-23D3-06D9-9E6FE5590ACB}"/>
              </a:ext>
            </a:extLst>
          </p:cNvPr>
          <p:cNvSpPr/>
          <p:nvPr/>
        </p:nvSpPr>
        <p:spPr bwMode="ltGray">
          <a:xfrm>
            <a:off x="7051520" y="4083535"/>
            <a:ext cx="182880" cy="182880"/>
          </a:xfrm>
          <a:prstGeom prst="rect">
            <a:avLst/>
          </a:prstGeom>
          <a:solidFill>
            <a:schemeClr val="bg2"/>
          </a:solidFill>
          <a:ln w="3810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err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etricHPE"/>
              <a:ea typeface="+mn-ea"/>
              <a:cs typeface="+mn-cs"/>
            </a:endParaRPr>
          </a:p>
        </p:txBody>
      </p:sp>
      <p:sp>
        <p:nvSpPr>
          <p:cNvPr id="233" name="Rectangle 232">
            <a:extLst>
              <a:ext uri="{FF2B5EF4-FFF2-40B4-BE49-F238E27FC236}">
                <a16:creationId xmlns:a16="http://schemas.microsoft.com/office/drawing/2014/main" id="{DA1BE6A4-81C6-4205-2308-1960D1602CC7}"/>
              </a:ext>
            </a:extLst>
          </p:cNvPr>
          <p:cNvSpPr/>
          <p:nvPr/>
        </p:nvSpPr>
        <p:spPr bwMode="ltGray">
          <a:xfrm>
            <a:off x="7367469" y="4086020"/>
            <a:ext cx="182880" cy="182880"/>
          </a:xfrm>
          <a:prstGeom prst="rect">
            <a:avLst/>
          </a:prstGeom>
          <a:noFill/>
          <a:ln w="38100">
            <a:solidFill>
              <a:srgbClr val="01A98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err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etricHPE"/>
              <a:ea typeface="+mn-ea"/>
              <a:cs typeface="+mn-cs"/>
            </a:endParaRPr>
          </a:p>
        </p:txBody>
      </p:sp>
      <p:sp>
        <p:nvSpPr>
          <p:cNvPr id="234" name="Rectangle 233">
            <a:extLst>
              <a:ext uri="{FF2B5EF4-FFF2-40B4-BE49-F238E27FC236}">
                <a16:creationId xmlns:a16="http://schemas.microsoft.com/office/drawing/2014/main" id="{97E94DAC-8AA7-2916-E94C-DB3222B2454E}"/>
              </a:ext>
            </a:extLst>
          </p:cNvPr>
          <p:cNvSpPr/>
          <p:nvPr/>
        </p:nvSpPr>
        <p:spPr bwMode="ltGray">
          <a:xfrm>
            <a:off x="7679320" y="4090901"/>
            <a:ext cx="182880" cy="182880"/>
          </a:xfrm>
          <a:prstGeom prst="rect">
            <a:avLst/>
          </a:prstGeom>
          <a:noFill/>
          <a:ln w="38100">
            <a:solidFill>
              <a:srgbClr val="01A98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err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etricHPE"/>
              <a:ea typeface="+mn-ea"/>
              <a:cs typeface="+mn-cs"/>
            </a:endParaRPr>
          </a:p>
        </p:txBody>
      </p:sp>
      <p:sp>
        <p:nvSpPr>
          <p:cNvPr id="235" name="Rectangle 234">
            <a:extLst>
              <a:ext uri="{FF2B5EF4-FFF2-40B4-BE49-F238E27FC236}">
                <a16:creationId xmlns:a16="http://schemas.microsoft.com/office/drawing/2014/main" id="{2C78CF7C-66B4-25B2-2295-CC0C79FC2365}"/>
              </a:ext>
            </a:extLst>
          </p:cNvPr>
          <p:cNvSpPr/>
          <p:nvPr/>
        </p:nvSpPr>
        <p:spPr bwMode="ltGray">
          <a:xfrm>
            <a:off x="8100520" y="4090040"/>
            <a:ext cx="182880" cy="182880"/>
          </a:xfrm>
          <a:prstGeom prst="rect">
            <a:avLst/>
          </a:prstGeom>
          <a:solidFill>
            <a:schemeClr val="bg2"/>
          </a:solidFill>
          <a:ln w="3810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err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etricHPE"/>
              <a:ea typeface="+mn-ea"/>
              <a:cs typeface="+mn-cs"/>
            </a:endParaRPr>
          </a:p>
        </p:txBody>
      </p:sp>
      <p:sp>
        <p:nvSpPr>
          <p:cNvPr id="236" name="Rectangle 235">
            <a:extLst>
              <a:ext uri="{FF2B5EF4-FFF2-40B4-BE49-F238E27FC236}">
                <a16:creationId xmlns:a16="http://schemas.microsoft.com/office/drawing/2014/main" id="{F9ACB410-6550-C664-6B9A-933E627487CD}"/>
              </a:ext>
            </a:extLst>
          </p:cNvPr>
          <p:cNvSpPr/>
          <p:nvPr/>
        </p:nvSpPr>
        <p:spPr bwMode="ltGray">
          <a:xfrm>
            <a:off x="8413738" y="4083535"/>
            <a:ext cx="182880" cy="182880"/>
          </a:xfrm>
          <a:prstGeom prst="rect">
            <a:avLst/>
          </a:prstGeom>
          <a:solidFill>
            <a:schemeClr val="bg2"/>
          </a:solidFill>
          <a:ln w="3810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err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etricHPE"/>
              <a:ea typeface="+mn-ea"/>
              <a:cs typeface="+mn-cs"/>
            </a:endParaRPr>
          </a:p>
        </p:txBody>
      </p:sp>
      <p:sp>
        <p:nvSpPr>
          <p:cNvPr id="237" name="Rectangle 236">
            <a:extLst>
              <a:ext uri="{FF2B5EF4-FFF2-40B4-BE49-F238E27FC236}">
                <a16:creationId xmlns:a16="http://schemas.microsoft.com/office/drawing/2014/main" id="{9396D356-B9F8-FFF4-9753-E3D40242920F}"/>
              </a:ext>
            </a:extLst>
          </p:cNvPr>
          <p:cNvSpPr/>
          <p:nvPr/>
        </p:nvSpPr>
        <p:spPr bwMode="ltGray">
          <a:xfrm>
            <a:off x="8729687" y="4086020"/>
            <a:ext cx="182880" cy="182880"/>
          </a:xfrm>
          <a:prstGeom prst="rect">
            <a:avLst/>
          </a:prstGeom>
          <a:solidFill>
            <a:srgbClr val="92D050"/>
          </a:solidFill>
          <a:ln w="3810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err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etricHPE"/>
              <a:ea typeface="+mn-ea"/>
              <a:cs typeface="+mn-cs"/>
            </a:endParaRPr>
          </a:p>
        </p:txBody>
      </p:sp>
      <p:sp>
        <p:nvSpPr>
          <p:cNvPr id="238" name="Rectangle 237">
            <a:extLst>
              <a:ext uri="{FF2B5EF4-FFF2-40B4-BE49-F238E27FC236}">
                <a16:creationId xmlns:a16="http://schemas.microsoft.com/office/drawing/2014/main" id="{58CB5DB7-DADC-D1C7-68EE-213797C851D0}"/>
              </a:ext>
            </a:extLst>
          </p:cNvPr>
          <p:cNvSpPr/>
          <p:nvPr/>
        </p:nvSpPr>
        <p:spPr bwMode="ltGray">
          <a:xfrm>
            <a:off x="9041538" y="4090901"/>
            <a:ext cx="182880" cy="182880"/>
          </a:xfrm>
          <a:prstGeom prst="rect">
            <a:avLst/>
          </a:prstGeom>
          <a:solidFill>
            <a:srgbClr val="92D050"/>
          </a:solidFill>
          <a:ln w="3810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err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etricHPE"/>
              <a:ea typeface="+mn-ea"/>
              <a:cs typeface="+mn-cs"/>
            </a:endParaRPr>
          </a:p>
        </p:txBody>
      </p:sp>
      <p:sp>
        <p:nvSpPr>
          <p:cNvPr id="239" name="Rectangle 238">
            <a:extLst>
              <a:ext uri="{FF2B5EF4-FFF2-40B4-BE49-F238E27FC236}">
                <a16:creationId xmlns:a16="http://schemas.microsoft.com/office/drawing/2014/main" id="{70F615F6-9FDB-855E-11AC-C003CB5FFE4B}"/>
              </a:ext>
            </a:extLst>
          </p:cNvPr>
          <p:cNvSpPr/>
          <p:nvPr/>
        </p:nvSpPr>
        <p:spPr bwMode="ltGray">
          <a:xfrm>
            <a:off x="9412222" y="4090040"/>
            <a:ext cx="182880" cy="182880"/>
          </a:xfrm>
          <a:prstGeom prst="rect">
            <a:avLst/>
          </a:prstGeom>
          <a:noFill/>
          <a:ln w="38100">
            <a:solidFill>
              <a:srgbClr val="01A98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err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etricHPE"/>
              <a:ea typeface="+mn-ea"/>
              <a:cs typeface="+mn-cs"/>
            </a:endParaRPr>
          </a:p>
        </p:txBody>
      </p:sp>
      <p:sp>
        <p:nvSpPr>
          <p:cNvPr id="240" name="Rectangle 239">
            <a:extLst>
              <a:ext uri="{FF2B5EF4-FFF2-40B4-BE49-F238E27FC236}">
                <a16:creationId xmlns:a16="http://schemas.microsoft.com/office/drawing/2014/main" id="{BFB7F0DD-7331-FCA9-0C68-1927B5A01F28}"/>
              </a:ext>
            </a:extLst>
          </p:cNvPr>
          <p:cNvSpPr/>
          <p:nvPr/>
        </p:nvSpPr>
        <p:spPr bwMode="ltGray">
          <a:xfrm>
            <a:off x="9725440" y="4083535"/>
            <a:ext cx="182880" cy="182880"/>
          </a:xfrm>
          <a:prstGeom prst="rect">
            <a:avLst/>
          </a:prstGeom>
          <a:noFill/>
          <a:ln w="38100">
            <a:solidFill>
              <a:srgbClr val="01A98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err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etricHPE"/>
              <a:ea typeface="+mn-ea"/>
              <a:cs typeface="+mn-cs"/>
            </a:endParaRPr>
          </a:p>
        </p:txBody>
      </p:sp>
      <p:sp>
        <p:nvSpPr>
          <p:cNvPr id="241" name="Rectangle 240">
            <a:extLst>
              <a:ext uri="{FF2B5EF4-FFF2-40B4-BE49-F238E27FC236}">
                <a16:creationId xmlns:a16="http://schemas.microsoft.com/office/drawing/2014/main" id="{6E3BC37F-ACC3-28B2-DAA8-B78E45081AF2}"/>
              </a:ext>
            </a:extLst>
          </p:cNvPr>
          <p:cNvSpPr/>
          <p:nvPr/>
        </p:nvSpPr>
        <p:spPr bwMode="ltGray">
          <a:xfrm>
            <a:off x="10041389" y="4086020"/>
            <a:ext cx="182880" cy="182880"/>
          </a:xfrm>
          <a:prstGeom prst="rect">
            <a:avLst/>
          </a:prstGeom>
          <a:solidFill>
            <a:srgbClr val="92D050"/>
          </a:solidFill>
          <a:ln w="3810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err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etricHPE"/>
              <a:ea typeface="+mn-ea"/>
              <a:cs typeface="+mn-cs"/>
            </a:endParaRPr>
          </a:p>
        </p:txBody>
      </p:sp>
      <p:sp>
        <p:nvSpPr>
          <p:cNvPr id="242" name="Rectangle 241">
            <a:extLst>
              <a:ext uri="{FF2B5EF4-FFF2-40B4-BE49-F238E27FC236}">
                <a16:creationId xmlns:a16="http://schemas.microsoft.com/office/drawing/2014/main" id="{102D0063-4B58-67F5-74EF-E2709DE3F28D}"/>
              </a:ext>
            </a:extLst>
          </p:cNvPr>
          <p:cNvSpPr/>
          <p:nvPr/>
        </p:nvSpPr>
        <p:spPr bwMode="ltGray">
          <a:xfrm>
            <a:off x="10353240" y="4090901"/>
            <a:ext cx="182880" cy="182880"/>
          </a:xfrm>
          <a:prstGeom prst="rect">
            <a:avLst/>
          </a:prstGeom>
          <a:solidFill>
            <a:srgbClr val="92D050"/>
          </a:solidFill>
          <a:ln w="3810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err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etricHPE"/>
              <a:ea typeface="+mn-ea"/>
              <a:cs typeface="+mn-cs"/>
            </a:endParaRPr>
          </a:p>
        </p:txBody>
      </p:sp>
      <p:cxnSp>
        <p:nvCxnSpPr>
          <p:cNvPr id="244" name="Straight Connector 243">
            <a:extLst>
              <a:ext uri="{FF2B5EF4-FFF2-40B4-BE49-F238E27FC236}">
                <a16:creationId xmlns:a16="http://schemas.microsoft.com/office/drawing/2014/main" id="{931E8D8D-6E41-EF84-2763-45CDA4A13E1D}"/>
              </a:ext>
            </a:extLst>
          </p:cNvPr>
          <p:cNvCxnSpPr>
            <a:stCxn id="164" idx="2"/>
            <a:endCxn id="215" idx="0"/>
          </p:cNvCxnSpPr>
          <p:nvPr/>
        </p:nvCxnSpPr>
        <p:spPr>
          <a:xfrm flipH="1">
            <a:off x="1522419" y="3432706"/>
            <a:ext cx="102904" cy="657334"/>
          </a:xfrm>
          <a:prstGeom prst="line">
            <a:avLst/>
          </a:prstGeom>
          <a:ln w="254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6" name="Straight Connector 245">
            <a:extLst>
              <a:ext uri="{FF2B5EF4-FFF2-40B4-BE49-F238E27FC236}">
                <a16:creationId xmlns:a16="http://schemas.microsoft.com/office/drawing/2014/main" id="{6C80B6AF-8BEE-B44D-77E5-F1EDC070F2A3}"/>
              </a:ext>
            </a:extLst>
          </p:cNvPr>
          <p:cNvCxnSpPr>
            <a:cxnSpLocks/>
            <a:stCxn id="199" idx="2"/>
            <a:endCxn id="222" idx="0"/>
          </p:cNvCxnSpPr>
          <p:nvPr/>
        </p:nvCxnSpPr>
        <p:spPr>
          <a:xfrm>
            <a:off x="3507927" y="3432994"/>
            <a:ext cx="273411" cy="657984"/>
          </a:xfrm>
          <a:prstGeom prst="line">
            <a:avLst/>
          </a:prstGeom>
          <a:ln w="254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7" name="Straight Connector 246">
            <a:extLst>
              <a:ext uri="{FF2B5EF4-FFF2-40B4-BE49-F238E27FC236}">
                <a16:creationId xmlns:a16="http://schemas.microsoft.com/office/drawing/2014/main" id="{283000E2-21E0-88A8-4BA6-9749A06503DD}"/>
              </a:ext>
            </a:extLst>
          </p:cNvPr>
          <p:cNvCxnSpPr>
            <a:cxnSpLocks/>
            <a:stCxn id="200" idx="2"/>
            <a:endCxn id="222" idx="0"/>
          </p:cNvCxnSpPr>
          <p:nvPr/>
        </p:nvCxnSpPr>
        <p:spPr>
          <a:xfrm flipH="1">
            <a:off x="3781338" y="3437910"/>
            <a:ext cx="83127" cy="653068"/>
          </a:xfrm>
          <a:prstGeom prst="line">
            <a:avLst/>
          </a:prstGeom>
          <a:ln w="254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0" name="Straight Connector 249">
            <a:extLst>
              <a:ext uri="{FF2B5EF4-FFF2-40B4-BE49-F238E27FC236}">
                <a16:creationId xmlns:a16="http://schemas.microsoft.com/office/drawing/2014/main" id="{439E8F88-5868-D876-4F98-F9BDF5943EAD}"/>
              </a:ext>
            </a:extLst>
          </p:cNvPr>
          <p:cNvCxnSpPr>
            <a:cxnSpLocks/>
            <a:stCxn id="201" idx="2"/>
            <a:endCxn id="222" idx="0"/>
          </p:cNvCxnSpPr>
          <p:nvPr/>
        </p:nvCxnSpPr>
        <p:spPr>
          <a:xfrm flipH="1">
            <a:off x="3781338" y="3440733"/>
            <a:ext cx="448549" cy="650245"/>
          </a:xfrm>
          <a:prstGeom prst="line">
            <a:avLst/>
          </a:prstGeom>
          <a:ln w="254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Grafika 29">
            <a:extLst>
              <a:ext uri="{FF2B5EF4-FFF2-40B4-BE49-F238E27FC236}">
                <a16:creationId xmlns:a16="http://schemas.microsoft.com/office/drawing/2014/main" id="{49C10237-5949-C8E7-FDCD-78633104D18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167312" y="2385496"/>
            <a:ext cx="351080" cy="150463"/>
          </a:xfrm>
          <a:prstGeom prst="rect">
            <a:avLst/>
          </a:prstGeom>
        </p:spPr>
      </p:pic>
      <p:pic>
        <p:nvPicPr>
          <p:cNvPr id="19" name="Grafika 29">
            <a:extLst>
              <a:ext uri="{FF2B5EF4-FFF2-40B4-BE49-F238E27FC236}">
                <a16:creationId xmlns:a16="http://schemas.microsoft.com/office/drawing/2014/main" id="{B8137B07-CB21-5F5A-E628-2C77355795A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472755" y="2385496"/>
            <a:ext cx="351080" cy="150463"/>
          </a:xfrm>
          <a:prstGeom prst="rect">
            <a:avLst/>
          </a:prstGeom>
        </p:spPr>
      </p:pic>
      <p:pic>
        <p:nvPicPr>
          <p:cNvPr id="20" name="Grafika 29">
            <a:extLst>
              <a:ext uri="{FF2B5EF4-FFF2-40B4-BE49-F238E27FC236}">
                <a16:creationId xmlns:a16="http://schemas.microsoft.com/office/drawing/2014/main" id="{53C4B22A-BAC6-BBDB-2A6E-617A9A4E5FF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819999" y="2385496"/>
            <a:ext cx="351080" cy="150463"/>
          </a:xfrm>
          <a:prstGeom prst="rect">
            <a:avLst/>
          </a:prstGeom>
        </p:spPr>
      </p:pic>
      <p:pic>
        <p:nvPicPr>
          <p:cNvPr id="21" name="Grafika 29">
            <a:extLst>
              <a:ext uri="{FF2B5EF4-FFF2-40B4-BE49-F238E27FC236}">
                <a16:creationId xmlns:a16="http://schemas.microsoft.com/office/drawing/2014/main" id="{922261AC-E3EB-2593-40E0-07B9A9891F2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517727" y="2385496"/>
            <a:ext cx="351080" cy="150463"/>
          </a:xfrm>
          <a:prstGeom prst="rect">
            <a:avLst/>
          </a:prstGeom>
        </p:spPr>
      </p:pic>
      <p:pic>
        <p:nvPicPr>
          <p:cNvPr id="22" name="Grafika 29">
            <a:extLst>
              <a:ext uri="{FF2B5EF4-FFF2-40B4-BE49-F238E27FC236}">
                <a16:creationId xmlns:a16="http://schemas.microsoft.com/office/drawing/2014/main" id="{289AB9C0-7E30-89DE-47FF-5FDCBA25ECE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032029" y="2386394"/>
            <a:ext cx="351080" cy="150463"/>
          </a:xfrm>
          <a:prstGeom prst="rect">
            <a:avLst/>
          </a:prstGeom>
        </p:spPr>
      </p:pic>
      <p:pic>
        <p:nvPicPr>
          <p:cNvPr id="23" name="Grafika 29">
            <a:extLst>
              <a:ext uri="{FF2B5EF4-FFF2-40B4-BE49-F238E27FC236}">
                <a16:creationId xmlns:a16="http://schemas.microsoft.com/office/drawing/2014/main" id="{2AACE512-8815-DBAE-F911-95B5ACAE6DC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337472" y="2386394"/>
            <a:ext cx="351080" cy="150463"/>
          </a:xfrm>
          <a:prstGeom prst="rect">
            <a:avLst/>
          </a:prstGeom>
        </p:spPr>
      </p:pic>
      <p:pic>
        <p:nvPicPr>
          <p:cNvPr id="29" name="Grafika 29">
            <a:extLst>
              <a:ext uri="{FF2B5EF4-FFF2-40B4-BE49-F238E27FC236}">
                <a16:creationId xmlns:a16="http://schemas.microsoft.com/office/drawing/2014/main" id="{8F939C35-0B11-B764-210F-036ADC0D39E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684716" y="2386394"/>
            <a:ext cx="351080" cy="150463"/>
          </a:xfrm>
          <a:prstGeom prst="rect">
            <a:avLst/>
          </a:prstGeom>
        </p:spPr>
      </p:pic>
      <p:pic>
        <p:nvPicPr>
          <p:cNvPr id="30" name="Grafika 29">
            <a:extLst>
              <a:ext uri="{FF2B5EF4-FFF2-40B4-BE49-F238E27FC236}">
                <a16:creationId xmlns:a16="http://schemas.microsoft.com/office/drawing/2014/main" id="{2A874489-549D-0564-3C91-13A5B289516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4382444" y="2386394"/>
            <a:ext cx="351080" cy="150463"/>
          </a:xfrm>
          <a:prstGeom prst="rect">
            <a:avLst/>
          </a:prstGeom>
        </p:spPr>
      </p:pic>
      <p:pic>
        <p:nvPicPr>
          <p:cNvPr id="31" name="Grafika 29">
            <a:extLst>
              <a:ext uri="{FF2B5EF4-FFF2-40B4-BE49-F238E27FC236}">
                <a16:creationId xmlns:a16="http://schemas.microsoft.com/office/drawing/2014/main" id="{C1D1677E-5B40-A513-DE63-1E669A65BD8E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5920460" y="2386750"/>
            <a:ext cx="351080" cy="150463"/>
          </a:xfrm>
          <a:prstGeom prst="rect">
            <a:avLst/>
          </a:prstGeom>
        </p:spPr>
      </p:pic>
      <p:pic>
        <p:nvPicPr>
          <p:cNvPr id="32" name="Grafika 29">
            <a:extLst>
              <a:ext uri="{FF2B5EF4-FFF2-40B4-BE49-F238E27FC236}">
                <a16:creationId xmlns:a16="http://schemas.microsoft.com/office/drawing/2014/main" id="{5360F78A-3551-91BB-0EA2-1A6003CB607C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5225903" y="2386750"/>
            <a:ext cx="351080" cy="150463"/>
          </a:xfrm>
          <a:prstGeom prst="rect">
            <a:avLst/>
          </a:prstGeom>
        </p:spPr>
      </p:pic>
      <p:pic>
        <p:nvPicPr>
          <p:cNvPr id="33" name="Grafika 29">
            <a:extLst>
              <a:ext uri="{FF2B5EF4-FFF2-40B4-BE49-F238E27FC236}">
                <a16:creationId xmlns:a16="http://schemas.microsoft.com/office/drawing/2014/main" id="{6C32EB21-B9FE-1870-BF0B-1415F6D4A9C6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5573147" y="2386750"/>
            <a:ext cx="351080" cy="150463"/>
          </a:xfrm>
          <a:prstGeom prst="rect">
            <a:avLst/>
          </a:prstGeom>
        </p:spPr>
      </p:pic>
      <p:pic>
        <p:nvPicPr>
          <p:cNvPr id="34" name="Grafika 29">
            <a:extLst>
              <a:ext uri="{FF2B5EF4-FFF2-40B4-BE49-F238E27FC236}">
                <a16:creationId xmlns:a16="http://schemas.microsoft.com/office/drawing/2014/main" id="{E01A2114-C9FA-8BD6-1CC9-325277E1FAF8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6270875" y="2386750"/>
            <a:ext cx="351080" cy="150463"/>
          </a:xfrm>
          <a:prstGeom prst="rect">
            <a:avLst/>
          </a:prstGeom>
        </p:spPr>
      </p:pic>
      <p:pic>
        <p:nvPicPr>
          <p:cNvPr id="35" name="Grafika 29">
            <a:extLst>
              <a:ext uri="{FF2B5EF4-FFF2-40B4-BE49-F238E27FC236}">
                <a16:creationId xmlns:a16="http://schemas.microsoft.com/office/drawing/2014/main" id="{7B59BBCE-B294-21B5-F079-087F7AE3A4D9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7777883" y="2385496"/>
            <a:ext cx="351080" cy="150463"/>
          </a:xfrm>
          <a:prstGeom prst="rect">
            <a:avLst/>
          </a:prstGeom>
        </p:spPr>
      </p:pic>
      <p:pic>
        <p:nvPicPr>
          <p:cNvPr id="36" name="Grafika 29">
            <a:extLst>
              <a:ext uri="{FF2B5EF4-FFF2-40B4-BE49-F238E27FC236}">
                <a16:creationId xmlns:a16="http://schemas.microsoft.com/office/drawing/2014/main" id="{C8BB1F59-91DA-D96B-E648-08B666FE3D5A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7083326" y="2385496"/>
            <a:ext cx="351080" cy="150463"/>
          </a:xfrm>
          <a:prstGeom prst="rect">
            <a:avLst/>
          </a:prstGeom>
        </p:spPr>
      </p:pic>
      <p:pic>
        <p:nvPicPr>
          <p:cNvPr id="37" name="Grafika 29">
            <a:extLst>
              <a:ext uri="{FF2B5EF4-FFF2-40B4-BE49-F238E27FC236}">
                <a16:creationId xmlns:a16="http://schemas.microsoft.com/office/drawing/2014/main" id="{BC037348-F8E8-7B05-01A9-35C5EF669B80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7430570" y="2385496"/>
            <a:ext cx="351080" cy="150463"/>
          </a:xfrm>
          <a:prstGeom prst="rect">
            <a:avLst/>
          </a:prstGeom>
        </p:spPr>
      </p:pic>
      <p:pic>
        <p:nvPicPr>
          <p:cNvPr id="38" name="Grafika 29">
            <a:extLst>
              <a:ext uri="{FF2B5EF4-FFF2-40B4-BE49-F238E27FC236}">
                <a16:creationId xmlns:a16="http://schemas.microsoft.com/office/drawing/2014/main" id="{F8202BB6-6F80-1C64-896B-7D4EB37C2CF9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8128298" y="2385496"/>
            <a:ext cx="351080" cy="150463"/>
          </a:xfrm>
          <a:prstGeom prst="rect">
            <a:avLst/>
          </a:prstGeom>
        </p:spPr>
      </p:pic>
      <p:pic>
        <p:nvPicPr>
          <p:cNvPr id="39" name="Grafika 29">
            <a:extLst>
              <a:ext uri="{FF2B5EF4-FFF2-40B4-BE49-F238E27FC236}">
                <a16:creationId xmlns:a16="http://schemas.microsoft.com/office/drawing/2014/main" id="{9C52E77C-CEDA-49B0-B193-B4680365881B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9640049" y="2437750"/>
            <a:ext cx="351080" cy="150463"/>
          </a:xfrm>
          <a:prstGeom prst="rect">
            <a:avLst/>
          </a:prstGeom>
        </p:spPr>
      </p:pic>
      <p:pic>
        <p:nvPicPr>
          <p:cNvPr id="40" name="Grafika 29">
            <a:extLst>
              <a:ext uri="{FF2B5EF4-FFF2-40B4-BE49-F238E27FC236}">
                <a16:creationId xmlns:a16="http://schemas.microsoft.com/office/drawing/2014/main" id="{93667A78-24B3-1F71-6B10-55C43629DE72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8945492" y="2437750"/>
            <a:ext cx="351080" cy="150463"/>
          </a:xfrm>
          <a:prstGeom prst="rect">
            <a:avLst/>
          </a:prstGeom>
        </p:spPr>
      </p:pic>
      <p:pic>
        <p:nvPicPr>
          <p:cNvPr id="41" name="Grafika 29">
            <a:extLst>
              <a:ext uri="{FF2B5EF4-FFF2-40B4-BE49-F238E27FC236}">
                <a16:creationId xmlns:a16="http://schemas.microsoft.com/office/drawing/2014/main" id="{3AEB9DF6-29E6-757B-4F33-A7A791D68BDB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9292736" y="2437750"/>
            <a:ext cx="351080" cy="150463"/>
          </a:xfrm>
          <a:prstGeom prst="rect">
            <a:avLst/>
          </a:prstGeom>
        </p:spPr>
      </p:pic>
      <p:pic>
        <p:nvPicPr>
          <p:cNvPr id="42" name="Grafika 29">
            <a:extLst>
              <a:ext uri="{FF2B5EF4-FFF2-40B4-BE49-F238E27FC236}">
                <a16:creationId xmlns:a16="http://schemas.microsoft.com/office/drawing/2014/main" id="{AA7B486B-B8FD-84BC-9417-613678B2AC13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9990464" y="2437750"/>
            <a:ext cx="351080" cy="150463"/>
          </a:xfrm>
          <a:prstGeom prst="rect">
            <a:avLst/>
          </a:prstGeom>
        </p:spPr>
      </p:pic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400710AB-BB5E-EA83-2047-59FEB14D5F9B}"/>
              </a:ext>
            </a:extLst>
          </p:cNvPr>
          <p:cNvCxnSpPr>
            <a:stCxn id="207" idx="2"/>
            <a:endCxn id="231" idx="0"/>
          </p:cNvCxnSpPr>
          <p:nvPr/>
        </p:nvCxnSpPr>
        <p:spPr>
          <a:xfrm flipH="1">
            <a:off x="6829742" y="3428688"/>
            <a:ext cx="414124" cy="661352"/>
          </a:xfrm>
          <a:prstGeom prst="line">
            <a:avLst/>
          </a:prstGeom>
          <a:ln w="254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01B87099-265E-11C0-7EC9-596336907E6F}"/>
              </a:ext>
            </a:extLst>
          </p:cNvPr>
          <p:cNvSpPr txBox="1"/>
          <p:nvPr/>
        </p:nvSpPr>
        <p:spPr>
          <a:xfrm>
            <a:off x="4629353" y="5711506"/>
            <a:ext cx="2599620" cy="537599"/>
          </a:xfrm>
          <a:prstGeom prst="rect">
            <a:avLst/>
          </a:prstGeom>
          <a:noFill/>
          <a:ln w="57150">
            <a:noFill/>
            <a:miter lim="800000"/>
          </a:ln>
        </p:spPr>
        <p:txBody>
          <a:bodyPr wrap="none" lIns="90000" tIns="90000" rIns="90000" bIns="90000" rtlCol="0" anchor="ctr" anchorCtr="0">
            <a:noAutofit/>
          </a:bodyPr>
          <a:lstStyle/>
          <a:p>
            <a:pPr>
              <a:lnSpc>
                <a:spcPct val="90000"/>
              </a:lnSpc>
              <a:spcBef>
                <a:spcPts val="400"/>
              </a:spcBef>
            </a:pPr>
            <a:r>
              <a:rPr lang="en-US" sz="1200" dirty="0"/>
              <a:t>* SMB multichannel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DCB9CA3-C974-C7C9-42FF-0FB760FE7B38}"/>
              </a:ext>
            </a:extLst>
          </p:cNvPr>
          <p:cNvCxnSpPr/>
          <p:nvPr/>
        </p:nvCxnSpPr>
        <p:spPr>
          <a:xfrm flipH="1">
            <a:off x="7164201" y="3424904"/>
            <a:ext cx="414124" cy="661352"/>
          </a:xfrm>
          <a:prstGeom prst="line">
            <a:avLst/>
          </a:prstGeom>
          <a:ln w="254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CBF3F60-E417-33FC-57C3-B24035563D76}"/>
              </a:ext>
            </a:extLst>
          </p:cNvPr>
          <p:cNvCxnSpPr>
            <a:endCxn id="235" idx="0"/>
          </p:cNvCxnSpPr>
          <p:nvPr/>
        </p:nvCxnSpPr>
        <p:spPr>
          <a:xfrm>
            <a:off x="7965826" y="3456025"/>
            <a:ext cx="226134" cy="634015"/>
          </a:xfrm>
          <a:prstGeom prst="line">
            <a:avLst/>
          </a:prstGeom>
          <a:ln w="254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0AD9912-868B-41DD-5904-06D01BE9E07A}"/>
              </a:ext>
            </a:extLst>
          </p:cNvPr>
          <p:cNvCxnSpPr>
            <a:stCxn id="210" idx="2"/>
            <a:endCxn id="236" idx="0"/>
          </p:cNvCxnSpPr>
          <p:nvPr/>
        </p:nvCxnSpPr>
        <p:spPr>
          <a:xfrm>
            <a:off x="8326908" y="3428688"/>
            <a:ext cx="178270" cy="654847"/>
          </a:xfrm>
          <a:prstGeom prst="line">
            <a:avLst/>
          </a:prstGeom>
          <a:ln w="254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2" descr="Nvidia – Logos Download">
            <a:extLst>
              <a:ext uri="{FF2B5EF4-FFF2-40B4-BE49-F238E27FC236}">
                <a16:creationId xmlns:a16="http://schemas.microsoft.com/office/drawing/2014/main" id="{6D0F9700-93A7-5986-8A81-01BFFDF7C1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912385" y="1857920"/>
            <a:ext cx="789540" cy="150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3E72983-D942-7469-8268-57CD8CDE344D}"/>
              </a:ext>
            </a:extLst>
          </p:cNvPr>
          <p:cNvCxnSpPr>
            <a:stCxn id="211" idx="2"/>
            <a:endCxn id="237" idx="0"/>
          </p:cNvCxnSpPr>
          <p:nvPr/>
        </p:nvCxnSpPr>
        <p:spPr>
          <a:xfrm flipH="1">
            <a:off x="8821127" y="3432706"/>
            <a:ext cx="301630" cy="653314"/>
          </a:xfrm>
          <a:prstGeom prst="line">
            <a:avLst/>
          </a:prstGeom>
          <a:ln w="2540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8B99B97D-739E-874F-0921-0C84141F5CA8}"/>
              </a:ext>
            </a:extLst>
          </p:cNvPr>
          <p:cNvCxnSpPr>
            <a:stCxn id="212" idx="2"/>
            <a:endCxn id="238" idx="0"/>
          </p:cNvCxnSpPr>
          <p:nvPr/>
        </p:nvCxnSpPr>
        <p:spPr>
          <a:xfrm flipH="1">
            <a:off x="9132978" y="3437622"/>
            <a:ext cx="346317" cy="653279"/>
          </a:xfrm>
          <a:prstGeom prst="line">
            <a:avLst/>
          </a:prstGeom>
          <a:ln w="2540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1BC97C3A-8697-F256-ACD5-C825CC482650}"/>
              </a:ext>
            </a:extLst>
          </p:cNvPr>
          <p:cNvCxnSpPr>
            <a:stCxn id="213" idx="2"/>
            <a:endCxn id="241" idx="0"/>
          </p:cNvCxnSpPr>
          <p:nvPr/>
        </p:nvCxnSpPr>
        <p:spPr>
          <a:xfrm>
            <a:off x="9844717" y="3440445"/>
            <a:ext cx="288112" cy="645575"/>
          </a:xfrm>
          <a:prstGeom prst="line">
            <a:avLst/>
          </a:prstGeom>
          <a:ln w="2540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484B3151-8457-B2FF-1217-C55F9B57FBFF}"/>
              </a:ext>
            </a:extLst>
          </p:cNvPr>
          <p:cNvCxnSpPr>
            <a:stCxn id="214" idx="2"/>
            <a:endCxn id="242" idx="0"/>
          </p:cNvCxnSpPr>
          <p:nvPr/>
        </p:nvCxnSpPr>
        <p:spPr>
          <a:xfrm>
            <a:off x="10205799" y="3432706"/>
            <a:ext cx="238881" cy="658195"/>
          </a:xfrm>
          <a:prstGeom prst="line">
            <a:avLst/>
          </a:prstGeom>
          <a:ln w="2540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18CFDA82-16C4-3D24-9259-97024CE79C36}"/>
              </a:ext>
            </a:extLst>
          </p:cNvPr>
          <p:cNvCxnSpPr>
            <a:stCxn id="203" idx="2"/>
            <a:endCxn id="225" idx="0"/>
          </p:cNvCxnSpPr>
          <p:nvPr/>
        </p:nvCxnSpPr>
        <p:spPr>
          <a:xfrm flipH="1">
            <a:off x="4805931" y="3436427"/>
            <a:ext cx="597718" cy="650584"/>
          </a:xfrm>
          <a:prstGeom prst="line">
            <a:avLst/>
          </a:prstGeom>
          <a:ln w="254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49B81100-9065-BC7C-FC6B-CA679CCB103C}"/>
              </a:ext>
            </a:extLst>
          </p:cNvPr>
          <p:cNvCxnSpPr>
            <a:stCxn id="204" idx="2"/>
            <a:endCxn id="226" idx="0"/>
          </p:cNvCxnSpPr>
          <p:nvPr/>
        </p:nvCxnSpPr>
        <p:spPr>
          <a:xfrm flipH="1">
            <a:off x="5117782" y="3441343"/>
            <a:ext cx="642405" cy="650549"/>
          </a:xfrm>
          <a:prstGeom prst="line">
            <a:avLst/>
          </a:prstGeom>
          <a:ln w="254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BC208FE6-EC3D-441D-58B2-BA6BEFF6C10A}"/>
              </a:ext>
            </a:extLst>
          </p:cNvPr>
          <p:cNvCxnSpPr>
            <a:stCxn id="205" idx="2"/>
            <a:endCxn id="229" idx="0"/>
          </p:cNvCxnSpPr>
          <p:nvPr/>
        </p:nvCxnSpPr>
        <p:spPr>
          <a:xfrm>
            <a:off x="6125609" y="3444166"/>
            <a:ext cx="0" cy="641854"/>
          </a:xfrm>
          <a:prstGeom prst="line">
            <a:avLst/>
          </a:prstGeom>
          <a:ln w="254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F8CB392D-AB49-7A2A-9AB1-53FD4C75504C}"/>
              </a:ext>
            </a:extLst>
          </p:cNvPr>
          <p:cNvCxnSpPr>
            <a:stCxn id="206" idx="2"/>
            <a:endCxn id="230" idx="0"/>
          </p:cNvCxnSpPr>
          <p:nvPr/>
        </p:nvCxnSpPr>
        <p:spPr>
          <a:xfrm flipH="1">
            <a:off x="6437460" y="3436427"/>
            <a:ext cx="49231" cy="654474"/>
          </a:xfrm>
          <a:prstGeom prst="line">
            <a:avLst/>
          </a:prstGeom>
          <a:ln w="254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1CCCA9DD-30D2-79FD-FB1F-142B6FE3A020}"/>
              </a:ext>
            </a:extLst>
          </p:cNvPr>
          <p:cNvCxnSpPr>
            <a:stCxn id="202" idx="2"/>
            <a:endCxn id="222" idx="0"/>
          </p:cNvCxnSpPr>
          <p:nvPr/>
        </p:nvCxnSpPr>
        <p:spPr>
          <a:xfrm flipH="1">
            <a:off x="3781338" y="3432994"/>
            <a:ext cx="809631" cy="657984"/>
          </a:xfrm>
          <a:prstGeom prst="line">
            <a:avLst/>
          </a:prstGeom>
          <a:ln w="254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3" name="Group 62">
            <a:extLst>
              <a:ext uri="{FF2B5EF4-FFF2-40B4-BE49-F238E27FC236}">
                <a16:creationId xmlns:a16="http://schemas.microsoft.com/office/drawing/2014/main" id="{AE8FEB73-81E5-AB85-8735-6B31F3D84022}"/>
              </a:ext>
            </a:extLst>
          </p:cNvPr>
          <p:cNvGrpSpPr/>
          <p:nvPr/>
        </p:nvGrpSpPr>
        <p:grpSpPr>
          <a:xfrm>
            <a:off x="8992505" y="2050910"/>
            <a:ext cx="238605" cy="354665"/>
            <a:chOff x="10812572" y="1782158"/>
            <a:chExt cx="455546" cy="797632"/>
          </a:xfrm>
        </p:grpSpPr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7AFA6ED8-352C-90F3-0C48-F5D14FEB0DAA}"/>
                </a:ext>
              </a:extLst>
            </p:cNvPr>
            <p:cNvSpPr/>
            <p:nvPr/>
          </p:nvSpPr>
          <p:spPr>
            <a:xfrm>
              <a:off x="10843076" y="1782158"/>
              <a:ext cx="233768" cy="612717"/>
            </a:xfrm>
            <a:prstGeom prst="rect">
              <a:avLst/>
            </a:prstGeom>
            <a:solidFill>
              <a:schemeClr val="bg1"/>
            </a:solidFill>
            <a:ln w="9525" cap="flat">
              <a:solidFill>
                <a:srgbClr val="171717">
                  <a:lumMod val="50000"/>
                  <a:lumOff val="50000"/>
                </a:srgbClr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171717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493B32F8-3CA4-C3F9-4C30-FC865EA2B79F}"/>
                </a:ext>
              </a:extLst>
            </p:cNvPr>
            <p:cNvSpPr/>
            <p:nvPr/>
          </p:nvSpPr>
          <p:spPr>
            <a:xfrm>
              <a:off x="11107347" y="1782158"/>
              <a:ext cx="110173" cy="612717"/>
            </a:xfrm>
            <a:prstGeom prst="rect">
              <a:avLst/>
            </a:prstGeom>
            <a:solidFill>
              <a:schemeClr val="bg1"/>
            </a:solidFill>
            <a:ln w="9525" cap="flat">
              <a:solidFill>
                <a:srgbClr val="171717">
                  <a:lumMod val="50000"/>
                  <a:lumOff val="50000"/>
                </a:srgbClr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171717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342EBD8B-0EDA-9313-151A-F139339D1483}"/>
                </a:ext>
              </a:extLst>
            </p:cNvPr>
            <p:cNvSpPr/>
            <p:nvPr/>
          </p:nvSpPr>
          <p:spPr>
            <a:xfrm>
              <a:off x="10812572" y="1838402"/>
              <a:ext cx="455546" cy="741388"/>
            </a:xfrm>
            <a:prstGeom prst="rect">
              <a:avLst/>
            </a:prstGeom>
            <a:solidFill>
              <a:schemeClr val="bg1"/>
            </a:solidFill>
            <a:ln w="9525" cap="flat">
              <a:solidFill>
                <a:srgbClr val="171717">
                  <a:lumMod val="50000"/>
                  <a:lumOff val="50000"/>
                </a:srgbClr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171717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  <p:sp>
          <p:nvSpPr>
            <p:cNvPr id="62" name="Oval 61">
              <a:extLst>
                <a:ext uri="{FF2B5EF4-FFF2-40B4-BE49-F238E27FC236}">
                  <a16:creationId xmlns:a16="http://schemas.microsoft.com/office/drawing/2014/main" id="{F783D769-3E63-DD9F-7339-185A2546548D}"/>
                </a:ext>
              </a:extLst>
            </p:cNvPr>
            <p:cNvSpPr/>
            <p:nvPr/>
          </p:nvSpPr>
          <p:spPr>
            <a:xfrm>
              <a:off x="10915435" y="2208586"/>
              <a:ext cx="249819" cy="252259"/>
            </a:xfrm>
            <a:prstGeom prst="ellipse">
              <a:avLst/>
            </a:prstGeom>
            <a:solidFill>
              <a:srgbClr val="92D050"/>
            </a:solidFill>
            <a:ln w="952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171717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63903E8D-D4B2-507F-2594-57420F3F92F5}"/>
              </a:ext>
            </a:extLst>
          </p:cNvPr>
          <p:cNvGrpSpPr/>
          <p:nvPr/>
        </p:nvGrpSpPr>
        <p:grpSpPr>
          <a:xfrm>
            <a:off x="9367000" y="2050910"/>
            <a:ext cx="238605" cy="354665"/>
            <a:chOff x="10812572" y="1782158"/>
            <a:chExt cx="455546" cy="797632"/>
          </a:xfrm>
        </p:grpSpPr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BD8D3BE0-D1F1-0EE0-5D8A-189C34471931}"/>
                </a:ext>
              </a:extLst>
            </p:cNvPr>
            <p:cNvSpPr/>
            <p:nvPr/>
          </p:nvSpPr>
          <p:spPr>
            <a:xfrm>
              <a:off x="10843076" y="1782158"/>
              <a:ext cx="233768" cy="612717"/>
            </a:xfrm>
            <a:prstGeom prst="rect">
              <a:avLst/>
            </a:prstGeom>
            <a:solidFill>
              <a:schemeClr val="bg1"/>
            </a:solidFill>
            <a:ln w="9525" cap="flat">
              <a:solidFill>
                <a:srgbClr val="171717">
                  <a:lumMod val="50000"/>
                  <a:lumOff val="50000"/>
                </a:srgbClr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171717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83D196ED-DA51-150F-F65C-57A7926F5C4F}"/>
                </a:ext>
              </a:extLst>
            </p:cNvPr>
            <p:cNvSpPr/>
            <p:nvPr/>
          </p:nvSpPr>
          <p:spPr>
            <a:xfrm>
              <a:off x="11107347" y="1782158"/>
              <a:ext cx="110173" cy="612717"/>
            </a:xfrm>
            <a:prstGeom prst="rect">
              <a:avLst/>
            </a:prstGeom>
            <a:solidFill>
              <a:schemeClr val="bg1"/>
            </a:solidFill>
            <a:ln w="9525" cap="flat">
              <a:solidFill>
                <a:srgbClr val="171717">
                  <a:lumMod val="50000"/>
                  <a:lumOff val="50000"/>
                </a:srgbClr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171717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AAD78EE8-F201-89C5-F77F-E51050F0266E}"/>
                </a:ext>
              </a:extLst>
            </p:cNvPr>
            <p:cNvSpPr/>
            <p:nvPr/>
          </p:nvSpPr>
          <p:spPr>
            <a:xfrm>
              <a:off x="10812572" y="1838402"/>
              <a:ext cx="455546" cy="741388"/>
            </a:xfrm>
            <a:prstGeom prst="rect">
              <a:avLst/>
            </a:prstGeom>
            <a:solidFill>
              <a:schemeClr val="bg1"/>
            </a:solidFill>
            <a:ln w="9525" cap="flat">
              <a:solidFill>
                <a:srgbClr val="171717">
                  <a:lumMod val="50000"/>
                  <a:lumOff val="50000"/>
                </a:srgbClr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171717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  <p:sp>
          <p:nvSpPr>
            <p:cNvPr id="68" name="Oval 67">
              <a:extLst>
                <a:ext uri="{FF2B5EF4-FFF2-40B4-BE49-F238E27FC236}">
                  <a16:creationId xmlns:a16="http://schemas.microsoft.com/office/drawing/2014/main" id="{5B4960F8-D9A9-7375-B3B9-78CF6D43E698}"/>
                </a:ext>
              </a:extLst>
            </p:cNvPr>
            <p:cNvSpPr/>
            <p:nvPr/>
          </p:nvSpPr>
          <p:spPr>
            <a:xfrm>
              <a:off x="10915435" y="2208586"/>
              <a:ext cx="249819" cy="252259"/>
            </a:xfrm>
            <a:prstGeom prst="ellipse">
              <a:avLst/>
            </a:prstGeom>
            <a:solidFill>
              <a:srgbClr val="92D050"/>
            </a:solidFill>
            <a:ln w="952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171717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896209B1-9B1D-D5E1-C2CF-324A70BA722B}"/>
              </a:ext>
            </a:extLst>
          </p:cNvPr>
          <p:cNvGrpSpPr/>
          <p:nvPr/>
        </p:nvGrpSpPr>
        <p:grpSpPr>
          <a:xfrm>
            <a:off x="9719684" y="2050910"/>
            <a:ext cx="238605" cy="354665"/>
            <a:chOff x="10812572" y="1782158"/>
            <a:chExt cx="455546" cy="797632"/>
          </a:xfrm>
        </p:grpSpPr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id="{527D0EB3-BADF-4D48-6CC7-1CE07411B03C}"/>
                </a:ext>
              </a:extLst>
            </p:cNvPr>
            <p:cNvSpPr/>
            <p:nvPr/>
          </p:nvSpPr>
          <p:spPr>
            <a:xfrm>
              <a:off x="10843076" y="1782158"/>
              <a:ext cx="233768" cy="612717"/>
            </a:xfrm>
            <a:prstGeom prst="rect">
              <a:avLst/>
            </a:prstGeom>
            <a:solidFill>
              <a:schemeClr val="bg1"/>
            </a:solidFill>
            <a:ln w="9525" cap="flat">
              <a:solidFill>
                <a:srgbClr val="171717">
                  <a:lumMod val="50000"/>
                  <a:lumOff val="50000"/>
                </a:srgbClr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171717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6454DC85-97D5-A7A0-410F-E16F9D2E6652}"/>
                </a:ext>
              </a:extLst>
            </p:cNvPr>
            <p:cNvSpPr/>
            <p:nvPr/>
          </p:nvSpPr>
          <p:spPr>
            <a:xfrm>
              <a:off x="11107347" y="1782158"/>
              <a:ext cx="110173" cy="612717"/>
            </a:xfrm>
            <a:prstGeom prst="rect">
              <a:avLst/>
            </a:prstGeom>
            <a:solidFill>
              <a:schemeClr val="bg1"/>
            </a:solidFill>
            <a:ln w="9525" cap="flat">
              <a:solidFill>
                <a:srgbClr val="171717">
                  <a:lumMod val="50000"/>
                  <a:lumOff val="50000"/>
                </a:srgbClr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171717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9FBA99E9-A66A-CFF0-C3B7-6CAEFDE1ED8B}"/>
                </a:ext>
              </a:extLst>
            </p:cNvPr>
            <p:cNvSpPr/>
            <p:nvPr/>
          </p:nvSpPr>
          <p:spPr>
            <a:xfrm>
              <a:off x="10812572" y="1838402"/>
              <a:ext cx="455546" cy="741388"/>
            </a:xfrm>
            <a:prstGeom prst="rect">
              <a:avLst/>
            </a:prstGeom>
            <a:solidFill>
              <a:schemeClr val="bg1"/>
            </a:solidFill>
            <a:ln w="9525" cap="flat">
              <a:solidFill>
                <a:srgbClr val="171717">
                  <a:lumMod val="50000"/>
                  <a:lumOff val="50000"/>
                </a:srgbClr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171717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3AB2AA62-01E3-1BF2-7C99-57B45D03EFC4}"/>
                </a:ext>
              </a:extLst>
            </p:cNvPr>
            <p:cNvSpPr/>
            <p:nvPr/>
          </p:nvSpPr>
          <p:spPr>
            <a:xfrm>
              <a:off x="10915435" y="2208586"/>
              <a:ext cx="249819" cy="252259"/>
            </a:xfrm>
            <a:prstGeom prst="ellipse">
              <a:avLst/>
            </a:prstGeom>
            <a:solidFill>
              <a:srgbClr val="92D050"/>
            </a:solidFill>
            <a:ln w="952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171717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B1C3DD47-7014-D551-234E-B91564DABC8D}"/>
              </a:ext>
            </a:extLst>
          </p:cNvPr>
          <p:cNvGrpSpPr/>
          <p:nvPr/>
        </p:nvGrpSpPr>
        <p:grpSpPr>
          <a:xfrm>
            <a:off x="10058634" y="2046970"/>
            <a:ext cx="238605" cy="354665"/>
            <a:chOff x="10812572" y="1782158"/>
            <a:chExt cx="455546" cy="797632"/>
          </a:xfrm>
        </p:grpSpPr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18A54AB8-DEF4-D624-8BB4-9A279A87269D}"/>
                </a:ext>
              </a:extLst>
            </p:cNvPr>
            <p:cNvSpPr/>
            <p:nvPr/>
          </p:nvSpPr>
          <p:spPr>
            <a:xfrm>
              <a:off x="10843076" y="1782158"/>
              <a:ext cx="233768" cy="612717"/>
            </a:xfrm>
            <a:prstGeom prst="rect">
              <a:avLst/>
            </a:prstGeom>
            <a:solidFill>
              <a:schemeClr val="bg1"/>
            </a:solidFill>
            <a:ln w="9525" cap="flat">
              <a:solidFill>
                <a:srgbClr val="171717">
                  <a:lumMod val="50000"/>
                  <a:lumOff val="50000"/>
                </a:srgbClr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171717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C49FFF22-387F-EAC6-BAF9-D762AAA75B4D}"/>
                </a:ext>
              </a:extLst>
            </p:cNvPr>
            <p:cNvSpPr/>
            <p:nvPr/>
          </p:nvSpPr>
          <p:spPr>
            <a:xfrm>
              <a:off x="11107347" y="1782158"/>
              <a:ext cx="110173" cy="612717"/>
            </a:xfrm>
            <a:prstGeom prst="rect">
              <a:avLst/>
            </a:prstGeom>
            <a:solidFill>
              <a:schemeClr val="bg1"/>
            </a:solidFill>
            <a:ln w="9525" cap="flat">
              <a:solidFill>
                <a:srgbClr val="171717">
                  <a:lumMod val="50000"/>
                  <a:lumOff val="50000"/>
                </a:srgbClr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171717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CCAD3820-3C28-AB73-BD46-0F042D749916}"/>
                </a:ext>
              </a:extLst>
            </p:cNvPr>
            <p:cNvSpPr/>
            <p:nvPr/>
          </p:nvSpPr>
          <p:spPr>
            <a:xfrm>
              <a:off x="10812572" y="1838402"/>
              <a:ext cx="455546" cy="741388"/>
            </a:xfrm>
            <a:prstGeom prst="rect">
              <a:avLst/>
            </a:prstGeom>
            <a:solidFill>
              <a:schemeClr val="bg1"/>
            </a:solidFill>
            <a:ln w="9525" cap="flat">
              <a:solidFill>
                <a:srgbClr val="171717">
                  <a:lumMod val="50000"/>
                  <a:lumOff val="50000"/>
                </a:srgbClr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171717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  <p:sp>
          <p:nvSpPr>
            <p:cNvPr id="78" name="Oval 77">
              <a:extLst>
                <a:ext uri="{FF2B5EF4-FFF2-40B4-BE49-F238E27FC236}">
                  <a16:creationId xmlns:a16="http://schemas.microsoft.com/office/drawing/2014/main" id="{65934682-9A6E-9B39-228F-45A95B1A8B0C}"/>
                </a:ext>
              </a:extLst>
            </p:cNvPr>
            <p:cNvSpPr/>
            <p:nvPr/>
          </p:nvSpPr>
          <p:spPr>
            <a:xfrm>
              <a:off x="10915435" y="2208586"/>
              <a:ext cx="249819" cy="252259"/>
            </a:xfrm>
            <a:prstGeom prst="ellipse">
              <a:avLst/>
            </a:prstGeom>
            <a:solidFill>
              <a:srgbClr val="92D050"/>
            </a:solidFill>
            <a:ln w="952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171717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</p:grpSp>
      <p:pic>
        <p:nvPicPr>
          <p:cNvPr id="44" name="Graphic 127">
            <a:extLst>
              <a:ext uri="{FF2B5EF4-FFF2-40B4-BE49-F238E27FC236}">
                <a16:creationId xmlns:a16="http://schemas.microsoft.com/office/drawing/2014/main" id="{78A15FE5-9C9C-64C4-E186-743557C6882F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90900" y="2763234"/>
            <a:ext cx="335713" cy="335713"/>
          </a:xfrm>
          <a:prstGeom prst="rect">
            <a:avLst/>
          </a:prstGeom>
          <a:ln w="12700">
            <a:solidFill>
              <a:schemeClr val="accent6"/>
            </a:solidFill>
          </a:ln>
        </p:spPr>
      </p:pic>
      <p:pic>
        <p:nvPicPr>
          <p:cNvPr id="47" name="Graphic 127">
            <a:extLst>
              <a:ext uri="{FF2B5EF4-FFF2-40B4-BE49-F238E27FC236}">
                <a16:creationId xmlns:a16="http://schemas.microsoft.com/office/drawing/2014/main" id="{B7E96D87-F558-9CF7-1EA5-ED0405917C3C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61743" y="2767405"/>
            <a:ext cx="335713" cy="335713"/>
          </a:xfrm>
          <a:prstGeom prst="rect">
            <a:avLst/>
          </a:prstGeom>
          <a:ln w="12700">
            <a:solidFill>
              <a:schemeClr val="accent6"/>
            </a:solidFill>
          </a:ln>
        </p:spPr>
      </p:pic>
      <p:pic>
        <p:nvPicPr>
          <p:cNvPr id="48" name="Graphic 127">
            <a:extLst>
              <a:ext uri="{FF2B5EF4-FFF2-40B4-BE49-F238E27FC236}">
                <a16:creationId xmlns:a16="http://schemas.microsoft.com/office/drawing/2014/main" id="{548F77DB-66B8-37A3-86CC-5239392D216B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03748" y="2767405"/>
            <a:ext cx="335713" cy="335713"/>
          </a:xfrm>
          <a:prstGeom prst="rect">
            <a:avLst/>
          </a:prstGeom>
          <a:ln w="12700">
            <a:solidFill>
              <a:schemeClr val="accent6"/>
            </a:solidFill>
          </a:ln>
        </p:spPr>
      </p:pic>
      <p:pic>
        <p:nvPicPr>
          <p:cNvPr id="49" name="Graphic 127">
            <a:extLst>
              <a:ext uri="{FF2B5EF4-FFF2-40B4-BE49-F238E27FC236}">
                <a16:creationId xmlns:a16="http://schemas.microsoft.com/office/drawing/2014/main" id="{96B5A223-9189-6F9A-F014-FFA064A2814C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48349" y="2764832"/>
            <a:ext cx="335713" cy="335713"/>
          </a:xfrm>
          <a:prstGeom prst="rect">
            <a:avLst/>
          </a:prstGeom>
          <a:ln w="12700">
            <a:solidFill>
              <a:schemeClr val="accent6"/>
            </a:solidFill>
          </a:ln>
        </p:spPr>
      </p:pic>
      <p:pic>
        <p:nvPicPr>
          <p:cNvPr id="81" name="Graphic 127">
            <a:extLst>
              <a:ext uri="{FF2B5EF4-FFF2-40B4-BE49-F238E27FC236}">
                <a16:creationId xmlns:a16="http://schemas.microsoft.com/office/drawing/2014/main" id="{A88E679A-CDE6-C27F-E6DE-287D79DE12A7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96850" y="2768694"/>
            <a:ext cx="335713" cy="335713"/>
          </a:xfrm>
          <a:prstGeom prst="rect">
            <a:avLst/>
          </a:prstGeom>
        </p:spPr>
      </p:pic>
      <p:pic>
        <p:nvPicPr>
          <p:cNvPr id="82" name="Graphic 127">
            <a:extLst>
              <a:ext uri="{FF2B5EF4-FFF2-40B4-BE49-F238E27FC236}">
                <a16:creationId xmlns:a16="http://schemas.microsoft.com/office/drawing/2014/main" id="{03956B84-B422-3C33-911F-6C6E8358846E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67693" y="2772865"/>
            <a:ext cx="335713" cy="335713"/>
          </a:xfrm>
          <a:prstGeom prst="rect">
            <a:avLst/>
          </a:prstGeom>
          <a:ln w="12700">
            <a:solidFill>
              <a:schemeClr val="accent5"/>
            </a:solidFill>
          </a:ln>
        </p:spPr>
      </p:pic>
      <p:pic>
        <p:nvPicPr>
          <p:cNvPr id="83" name="Graphic 127">
            <a:extLst>
              <a:ext uri="{FF2B5EF4-FFF2-40B4-BE49-F238E27FC236}">
                <a16:creationId xmlns:a16="http://schemas.microsoft.com/office/drawing/2014/main" id="{2729EFC9-596B-5B58-35FC-29A9AE87BA97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09698" y="2772865"/>
            <a:ext cx="335713" cy="335713"/>
          </a:xfrm>
          <a:prstGeom prst="rect">
            <a:avLst/>
          </a:prstGeom>
        </p:spPr>
      </p:pic>
      <p:pic>
        <p:nvPicPr>
          <p:cNvPr id="84" name="Graphic 127">
            <a:extLst>
              <a:ext uri="{FF2B5EF4-FFF2-40B4-BE49-F238E27FC236}">
                <a16:creationId xmlns:a16="http://schemas.microsoft.com/office/drawing/2014/main" id="{9AEED74F-0051-6422-AF02-995E7EFA6739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54299" y="2770292"/>
            <a:ext cx="335713" cy="335713"/>
          </a:xfrm>
          <a:prstGeom prst="rect">
            <a:avLst/>
          </a:prstGeom>
        </p:spPr>
      </p:pic>
      <p:pic>
        <p:nvPicPr>
          <p:cNvPr id="85" name="Graphic 127">
            <a:extLst>
              <a:ext uri="{FF2B5EF4-FFF2-40B4-BE49-F238E27FC236}">
                <a16:creationId xmlns:a16="http://schemas.microsoft.com/office/drawing/2014/main" id="{464E624A-1D1C-D98B-ED2F-3BA137D71C06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92073" y="2767732"/>
            <a:ext cx="335713" cy="335713"/>
          </a:xfrm>
          <a:prstGeom prst="rect">
            <a:avLst/>
          </a:prstGeom>
          <a:noFill/>
          <a:ln w="12700">
            <a:solidFill>
              <a:schemeClr val="accent4"/>
            </a:solidFill>
          </a:ln>
        </p:spPr>
      </p:pic>
      <p:pic>
        <p:nvPicPr>
          <p:cNvPr id="86" name="Graphic 127">
            <a:extLst>
              <a:ext uri="{FF2B5EF4-FFF2-40B4-BE49-F238E27FC236}">
                <a16:creationId xmlns:a16="http://schemas.microsoft.com/office/drawing/2014/main" id="{112BC8B5-ADC5-3F1A-330C-CEB84B5755F8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62916" y="2771903"/>
            <a:ext cx="335713" cy="335713"/>
          </a:xfrm>
          <a:prstGeom prst="rect">
            <a:avLst/>
          </a:prstGeom>
          <a:noFill/>
          <a:ln w="12700">
            <a:solidFill>
              <a:schemeClr val="accent4"/>
            </a:solidFill>
          </a:ln>
        </p:spPr>
      </p:pic>
      <p:pic>
        <p:nvPicPr>
          <p:cNvPr id="87" name="Graphic 127">
            <a:extLst>
              <a:ext uri="{FF2B5EF4-FFF2-40B4-BE49-F238E27FC236}">
                <a16:creationId xmlns:a16="http://schemas.microsoft.com/office/drawing/2014/main" id="{DF31554E-310B-B9F1-1E9F-994F62B52215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04921" y="2771903"/>
            <a:ext cx="335713" cy="335713"/>
          </a:xfrm>
          <a:prstGeom prst="rect">
            <a:avLst/>
          </a:prstGeom>
          <a:noFill/>
          <a:ln w="12700">
            <a:solidFill>
              <a:schemeClr val="accent4"/>
            </a:solidFill>
          </a:ln>
        </p:spPr>
      </p:pic>
      <p:pic>
        <p:nvPicPr>
          <p:cNvPr id="88" name="Graphic 127">
            <a:extLst>
              <a:ext uri="{FF2B5EF4-FFF2-40B4-BE49-F238E27FC236}">
                <a16:creationId xmlns:a16="http://schemas.microsoft.com/office/drawing/2014/main" id="{E9D3F278-AD35-BC8F-0551-9678F9123A88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49522" y="2769330"/>
            <a:ext cx="335713" cy="335713"/>
          </a:xfrm>
          <a:prstGeom prst="rect">
            <a:avLst/>
          </a:prstGeom>
          <a:noFill/>
          <a:ln w="12700">
            <a:solidFill>
              <a:schemeClr val="accent4"/>
            </a:solidFill>
          </a:ln>
        </p:spPr>
      </p:pic>
      <p:pic>
        <p:nvPicPr>
          <p:cNvPr id="89" name="Graphic 127">
            <a:extLst>
              <a:ext uri="{FF2B5EF4-FFF2-40B4-BE49-F238E27FC236}">
                <a16:creationId xmlns:a16="http://schemas.microsoft.com/office/drawing/2014/main" id="{6F796FD9-2D13-61B1-E6FA-9A5B5AD25C4C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120434" y="2767405"/>
            <a:ext cx="335713" cy="335713"/>
          </a:xfrm>
          <a:prstGeom prst="rect">
            <a:avLst/>
          </a:prstGeom>
        </p:spPr>
      </p:pic>
      <p:pic>
        <p:nvPicPr>
          <p:cNvPr id="90" name="Graphic 127">
            <a:extLst>
              <a:ext uri="{FF2B5EF4-FFF2-40B4-BE49-F238E27FC236}">
                <a16:creationId xmlns:a16="http://schemas.microsoft.com/office/drawing/2014/main" id="{DB419D09-52C4-C30F-8A5E-EC94F4687BCF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91277" y="2771576"/>
            <a:ext cx="335713" cy="335713"/>
          </a:xfrm>
          <a:prstGeom prst="rect">
            <a:avLst/>
          </a:prstGeom>
        </p:spPr>
      </p:pic>
      <p:pic>
        <p:nvPicPr>
          <p:cNvPr id="91" name="Graphic 127">
            <a:extLst>
              <a:ext uri="{FF2B5EF4-FFF2-40B4-BE49-F238E27FC236}">
                <a16:creationId xmlns:a16="http://schemas.microsoft.com/office/drawing/2014/main" id="{BE2D9875-BFAA-7DF1-7373-156F170EB6A5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33282" y="2771576"/>
            <a:ext cx="335713" cy="335713"/>
          </a:xfrm>
          <a:prstGeom prst="rect">
            <a:avLst/>
          </a:prstGeom>
        </p:spPr>
      </p:pic>
      <p:pic>
        <p:nvPicPr>
          <p:cNvPr id="95" name="Graphic 127">
            <a:extLst>
              <a:ext uri="{FF2B5EF4-FFF2-40B4-BE49-F238E27FC236}">
                <a16:creationId xmlns:a16="http://schemas.microsoft.com/office/drawing/2014/main" id="{7440866D-5C99-BB0C-9AEE-C608797EE1D5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77883" y="2769003"/>
            <a:ext cx="335713" cy="335713"/>
          </a:xfrm>
          <a:prstGeom prst="rect">
            <a:avLst/>
          </a:prstGeom>
        </p:spPr>
      </p:pic>
      <p:pic>
        <p:nvPicPr>
          <p:cNvPr id="97" name="Graphic 127">
            <a:extLst>
              <a:ext uri="{FF2B5EF4-FFF2-40B4-BE49-F238E27FC236}">
                <a16:creationId xmlns:a16="http://schemas.microsoft.com/office/drawing/2014/main" id="{1AF0BE37-009B-73E5-FF2F-372B911DED03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991904" y="2768694"/>
            <a:ext cx="335713" cy="335713"/>
          </a:xfrm>
          <a:prstGeom prst="rect">
            <a:avLst/>
          </a:prstGeom>
        </p:spPr>
      </p:pic>
      <p:pic>
        <p:nvPicPr>
          <p:cNvPr id="98" name="Graphic 127">
            <a:extLst>
              <a:ext uri="{FF2B5EF4-FFF2-40B4-BE49-F238E27FC236}">
                <a16:creationId xmlns:a16="http://schemas.microsoft.com/office/drawing/2014/main" id="{0816A3CA-F5DF-D846-66EA-AFAE10DF068B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962747" y="2772865"/>
            <a:ext cx="335713" cy="335713"/>
          </a:xfrm>
          <a:prstGeom prst="rect">
            <a:avLst/>
          </a:prstGeom>
        </p:spPr>
      </p:pic>
      <p:pic>
        <p:nvPicPr>
          <p:cNvPr id="100" name="Graphic 127">
            <a:extLst>
              <a:ext uri="{FF2B5EF4-FFF2-40B4-BE49-F238E27FC236}">
                <a16:creationId xmlns:a16="http://schemas.microsoft.com/office/drawing/2014/main" id="{16754068-7AAC-0F78-A4AC-9FB35B7811A1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304752" y="2772865"/>
            <a:ext cx="335713" cy="335713"/>
          </a:xfrm>
          <a:prstGeom prst="rect">
            <a:avLst/>
          </a:prstGeom>
        </p:spPr>
      </p:pic>
      <p:pic>
        <p:nvPicPr>
          <p:cNvPr id="102" name="Graphic 127">
            <a:extLst>
              <a:ext uri="{FF2B5EF4-FFF2-40B4-BE49-F238E27FC236}">
                <a16:creationId xmlns:a16="http://schemas.microsoft.com/office/drawing/2014/main" id="{FEABEC93-A8DF-8FFD-317A-179635BD0F04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649353" y="2770292"/>
            <a:ext cx="335713" cy="335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4948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A8DAD8-292C-52EC-21E6-750983CFD4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FB823FF-E4D1-36B6-7CAD-4D03453CA33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defTabSz="1088421">
              <a:buFontTx/>
              <a:buBlip>
                <a:blip r:embed="rId3"/>
              </a:buBlip>
            </a:pPr>
            <a:fld id="{104FC826-72BB-4AF1-BA01-A94F7396A7DC}" type="slidenum">
              <a:rPr lang="en-US" smtClean="0"/>
              <a:pPr defTabSz="1088421">
                <a:buFontTx/>
                <a:buBlip>
                  <a:blip r:embed="rId3"/>
                </a:buBlip>
              </a:pPr>
              <a:t>8</a:t>
            </a:fld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456B5051-5DE2-23E5-41CE-639FAF8380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743" y="497048"/>
            <a:ext cx="11430000" cy="401362"/>
          </a:xfrm>
        </p:spPr>
        <p:txBody>
          <a:bodyPr anchor="b"/>
          <a:lstStyle/>
          <a:p>
            <a:r>
              <a:rPr lang="cs-CZ" dirty="0"/>
              <a:t>Data jedou z pole rovnou do GPU paměti </a:t>
            </a:r>
            <a:r>
              <a:rPr lang="cs-CZ" cap="none" dirty="0"/>
              <a:t>– to je </a:t>
            </a:r>
            <a:r>
              <a:rPr lang="en-US" cap="none" dirty="0"/>
              <a:t>Nvidia </a:t>
            </a:r>
            <a:r>
              <a:rPr lang="en-US" cap="none" dirty="0" err="1"/>
              <a:t>GPUDirect</a:t>
            </a:r>
            <a:r>
              <a:rPr lang="en-US" cap="none" dirty="0"/>
              <a:t>®</a:t>
            </a:r>
          </a:p>
        </p:txBody>
      </p:sp>
      <p:cxnSp>
        <p:nvCxnSpPr>
          <p:cNvPr id="88" name="Straight Arrow Connector 87">
            <a:extLst>
              <a:ext uri="{FF2B5EF4-FFF2-40B4-BE49-F238E27FC236}">
                <a16:creationId xmlns:a16="http://schemas.microsoft.com/office/drawing/2014/main" id="{5A688673-0357-6DCB-D2DF-970E28449F95}"/>
              </a:ext>
            </a:extLst>
          </p:cNvPr>
          <p:cNvCxnSpPr/>
          <p:nvPr/>
        </p:nvCxnSpPr>
        <p:spPr>
          <a:xfrm>
            <a:off x="429354" y="5696404"/>
            <a:ext cx="472387" cy="0"/>
          </a:xfrm>
          <a:prstGeom prst="straightConnector1">
            <a:avLst/>
          </a:prstGeom>
          <a:ln w="38100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7CE6E229-2BBA-2871-02BD-20D53AD9F65D}"/>
              </a:ext>
            </a:extLst>
          </p:cNvPr>
          <p:cNvGrpSpPr/>
          <p:nvPr/>
        </p:nvGrpSpPr>
        <p:grpSpPr>
          <a:xfrm>
            <a:off x="368451" y="969498"/>
            <a:ext cx="10515600" cy="4348142"/>
            <a:chOff x="368451" y="969498"/>
            <a:chExt cx="10992767" cy="4646372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C17058E-0654-5E05-6888-EEB81C00F8E8}"/>
                </a:ext>
              </a:extLst>
            </p:cNvPr>
            <p:cNvSpPr/>
            <p:nvPr/>
          </p:nvSpPr>
          <p:spPr bwMode="ltGray">
            <a:xfrm>
              <a:off x="2108513" y="1741130"/>
              <a:ext cx="1141994" cy="502656"/>
            </a:xfrm>
            <a:prstGeom prst="rect">
              <a:avLst/>
            </a:prstGeom>
            <a:noFill/>
            <a:ln w="2857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91440" bIns="91440" rtlCol="0" anchor="ctr"/>
            <a:lstStyle/>
            <a:p>
              <a:pPr algn="ctr"/>
              <a:r>
                <a:rPr lang="en-US" sz="1400">
                  <a:solidFill>
                    <a:schemeClr val="tx1"/>
                  </a:solidFill>
                </a:rPr>
                <a:t>NIC</a:t>
              </a: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A8867689-D079-4ECC-01A6-E01BEF3DECD0}"/>
                </a:ext>
              </a:extLst>
            </p:cNvPr>
            <p:cNvSpPr/>
            <p:nvPr/>
          </p:nvSpPr>
          <p:spPr bwMode="ltGray">
            <a:xfrm>
              <a:off x="512701" y="2531757"/>
              <a:ext cx="1141994" cy="502656"/>
            </a:xfrm>
            <a:prstGeom prst="rect">
              <a:avLst/>
            </a:prstGeom>
            <a:noFill/>
            <a:ln w="28575"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91440" bIns="91440" rtlCol="0" anchor="ctr"/>
            <a:lstStyle/>
            <a:p>
              <a:pPr algn="ctr"/>
              <a:r>
                <a:rPr lang="en-US" sz="1400" err="1">
                  <a:solidFill>
                    <a:schemeClr val="tx1"/>
                  </a:solidFill>
                </a:rPr>
                <a:t>NVMe</a:t>
              </a:r>
              <a:endParaRPr lang="en-US" sz="1400">
                <a:solidFill>
                  <a:schemeClr val="tx1"/>
                </a:solidFill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318484C0-B043-89D6-C873-73C258136E9B}"/>
                </a:ext>
              </a:extLst>
            </p:cNvPr>
            <p:cNvSpPr/>
            <p:nvPr/>
          </p:nvSpPr>
          <p:spPr bwMode="ltGray">
            <a:xfrm>
              <a:off x="3704326" y="1741130"/>
              <a:ext cx="1141994" cy="502656"/>
            </a:xfrm>
            <a:prstGeom prst="rect">
              <a:avLst/>
            </a:prstGeom>
            <a:noFill/>
            <a:ln w="2857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91440" bIns="91440"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Network Switch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E70A96ED-D051-648E-050D-F87248DE33AA}"/>
                </a:ext>
              </a:extLst>
            </p:cNvPr>
            <p:cNvSpPr/>
            <p:nvPr/>
          </p:nvSpPr>
          <p:spPr bwMode="ltGray">
            <a:xfrm>
              <a:off x="5300139" y="1741130"/>
              <a:ext cx="1141994" cy="502656"/>
            </a:xfrm>
            <a:prstGeom prst="rect">
              <a:avLst/>
            </a:prstGeom>
            <a:noFill/>
            <a:ln w="2857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91440" bIns="91440" rtlCol="0" anchor="ctr"/>
            <a:lstStyle/>
            <a:p>
              <a:pPr algn="ctr"/>
              <a:r>
                <a:rPr lang="en-US" sz="1400">
                  <a:solidFill>
                    <a:schemeClr val="tx1"/>
                  </a:solidFill>
                </a:rPr>
                <a:t>NIC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BCBE8336-EEB6-CF69-25A9-1F65CDC616A0}"/>
                </a:ext>
              </a:extLst>
            </p:cNvPr>
            <p:cNvSpPr/>
            <p:nvPr/>
          </p:nvSpPr>
          <p:spPr bwMode="ltGray">
            <a:xfrm>
              <a:off x="6895951" y="1741130"/>
              <a:ext cx="1141994" cy="502656"/>
            </a:xfrm>
            <a:prstGeom prst="rect">
              <a:avLst/>
            </a:prstGeom>
            <a:noFill/>
            <a:ln w="28575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91440" bIns="91440" rtlCol="0" anchor="ctr"/>
            <a:lstStyle/>
            <a:p>
              <a:pPr algn="ctr"/>
              <a:r>
                <a:rPr lang="en-US" sz="1400">
                  <a:solidFill>
                    <a:schemeClr val="tx1"/>
                  </a:solidFill>
                </a:rPr>
                <a:t>PCI Switch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B03E96F5-A9A3-1A16-A65E-8DC98B5A3981}"/>
                </a:ext>
              </a:extLst>
            </p:cNvPr>
            <p:cNvSpPr/>
            <p:nvPr/>
          </p:nvSpPr>
          <p:spPr bwMode="ltGray">
            <a:xfrm>
              <a:off x="8491764" y="1734186"/>
              <a:ext cx="1141994" cy="502656"/>
            </a:xfrm>
            <a:prstGeom prst="rect">
              <a:avLst/>
            </a:prstGeom>
            <a:noFill/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91440" bIns="91440" rtlCol="0" anchor="ctr"/>
            <a:lstStyle/>
            <a:p>
              <a:pPr algn="ctr"/>
              <a:r>
                <a:rPr lang="en-US" sz="1400">
                  <a:solidFill>
                    <a:schemeClr val="tx1"/>
                  </a:solidFill>
                </a:rPr>
                <a:t>CPU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F84ED449-15EC-9C7B-4D53-F7291F63D565}"/>
                </a:ext>
              </a:extLst>
            </p:cNvPr>
            <p:cNvSpPr/>
            <p:nvPr/>
          </p:nvSpPr>
          <p:spPr bwMode="ltGray">
            <a:xfrm>
              <a:off x="8491764" y="2536407"/>
              <a:ext cx="1141994" cy="502656"/>
            </a:xfrm>
            <a:prstGeom prst="rect">
              <a:avLst/>
            </a:prstGeom>
            <a:noFill/>
            <a:ln w="2857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91440" bIns="91440"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System memory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25C52C09-5D2B-F7A0-886B-F7975C74338B}"/>
                </a:ext>
              </a:extLst>
            </p:cNvPr>
            <p:cNvSpPr/>
            <p:nvPr/>
          </p:nvSpPr>
          <p:spPr bwMode="ltGray">
            <a:xfrm>
              <a:off x="10087575" y="1741130"/>
              <a:ext cx="1141994" cy="502656"/>
            </a:xfrm>
            <a:prstGeom prst="rect">
              <a:avLst/>
            </a:prstGeom>
            <a:noFill/>
            <a:ln w="28575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91440" bIns="91440" rtlCol="0" anchor="ctr"/>
            <a:lstStyle/>
            <a:p>
              <a:pPr algn="ctr"/>
              <a:r>
                <a:rPr lang="en-US" sz="1400">
                  <a:solidFill>
                    <a:schemeClr val="tx1"/>
                  </a:solidFill>
                </a:rPr>
                <a:t>GPU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F16F8B1E-D5C8-D3C2-186B-071CFC63588F}"/>
                </a:ext>
              </a:extLst>
            </p:cNvPr>
            <p:cNvSpPr/>
            <p:nvPr/>
          </p:nvSpPr>
          <p:spPr bwMode="ltGray">
            <a:xfrm>
              <a:off x="512701" y="1741130"/>
              <a:ext cx="1141994" cy="502656"/>
            </a:xfrm>
            <a:prstGeom prst="rect">
              <a:avLst/>
            </a:prstGeom>
            <a:noFill/>
            <a:ln w="28575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91440" bIns="91440" rtlCol="0" anchor="ctr"/>
            <a:lstStyle/>
            <a:p>
              <a:pPr algn="ctr"/>
              <a:r>
                <a:rPr lang="en-US" sz="1400">
                  <a:solidFill>
                    <a:schemeClr val="tx1"/>
                  </a:solidFill>
                </a:rPr>
                <a:t>PCI Switch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9969E45F-21E2-DD40-6B5B-1A7B56C33084}"/>
                </a:ext>
              </a:extLst>
            </p:cNvPr>
            <p:cNvSpPr/>
            <p:nvPr/>
          </p:nvSpPr>
          <p:spPr bwMode="ltGray">
            <a:xfrm>
              <a:off x="368452" y="1305769"/>
              <a:ext cx="3048985" cy="1841411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91440" bIns="91440" rtlCol="0" anchor="t"/>
            <a:lstStyle/>
            <a:p>
              <a:r>
                <a:rPr lang="en-US" sz="1200" b="1" dirty="0">
                  <a:solidFill>
                    <a:schemeClr val="tx1"/>
                  </a:solidFill>
                </a:rPr>
                <a:t>Storage </a:t>
              </a:r>
              <a:r>
                <a:rPr lang="cs-CZ" sz="1200" b="1" dirty="0">
                  <a:solidFill>
                    <a:schemeClr val="tx1"/>
                  </a:solidFill>
                </a:rPr>
                <a:t>systém</a:t>
              </a:r>
              <a:endParaRPr lang="en-US" sz="1200" b="1" dirty="0">
                <a:solidFill>
                  <a:schemeClr val="tx1"/>
                </a:solidFill>
              </a:endParaRP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2A3350D1-6ED4-1B68-D96D-356C2E9E2292}"/>
                </a:ext>
              </a:extLst>
            </p:cNvPr>
            <p:cNvSpPr/>
            <p:nvPr/>
          </p:nvSpPr>
          <p:spPr bwMode="ltGray">
            <a:xfrm>
              <a:off x="5144550" y="1305769"/>
              <a:ext cx="6213116" cy="1841411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91440" bIns="91440" rtlCol="0" anchor="t"/>
            <a:lstStyle/>
            <a:p>
              <a:r>
                <a:rPr lang="en-US" sz="1200" b="1" dirty="0">
                  <a:solidFill>
                    <a:schemeClr val="tx1"/>
                  </a:solidFill>
                </a:rPr>
                <a:t>Compute </a:t>
              </a:r>
              <a:r>
                <a:rPr lang="cs-CZ" sz="1200" b="1" dirty="0">
                  <a:solidFill>
                    <a:schemeClr val="tx1"/>
                  </a:solidFill>
                </a:rPr>
                <a:t>systém</a:t>
              </a:r>
              <a:endParaRPr lang="en-US" sz="1200" b="1" dirty="0">
                <a:solidFill>
                  <a:schemeClr val="tx1"/>
                </a:solidFill>
              </a:endParaRPr>
            </a:p>
          </p:txBody>
        </p: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B659E218-9226-400A-E2A6-CA0AEF505C8B}"/>
                </a:ext>
              </a:extLst>
            </p:cNvPr>
            <p:cNvCxnSpPr>
              <a:stCxn id="16" idx="3"/>
              <a:endCxn id="4" idx="1"/>
            </p:cNvCxnSpPr>
            <p:nvPr/>
          </p:nvCxnSpPr>
          <p:spPr>
            <a:xfrm>
              <a:off x="1654695" y="1992458"/>
              <a:ext cx="453819" cy="0"/>
            </a:xfrm>
            <a:prstGeom prst="straightConnector1">
              <a:avLst/>
            </a:prstGeom>
            <a:ln w="28575">
              <a:solidFill>
                <a:schemeClr val="accent2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23CD1869-1D41-461B-B0B9-C3FE4987F12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06937" y="2243786"/>
              <a:ext cx="0" cy="287971"/>
            </a:xfrm>
            <a:prstGeom prst="straightConnector1">
              <a:avLst/>
            </a:prstGeom>
            <a:ln w="28575">
              <a:solidFill>
                <a:schemeClr val="accent2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B2347774-1E54-53C9-D982-5E3E904BCB38}"/>
                </a:ext>
              </a:extLst>
            </p:cNvPr>
            <p:cNvCxnSpPr>
              <a:cxnSpLocks/>
              <a:stCxn id="4" idx="3"/>
              <a:endCxn id="9" idx="1"/>
            </p:cNvCxnSpPr>
            <p:nvPr/>
          </p:nvCxnSpPr>
          <p:spPr>
            <a:xfrm>
              <a:off x="3250508" y="1992458"/>
              <a:ext cx="453819" cy="0"/>
            </a:xfrm>
            <a:prstGeom prst="straightConnector1">
              <a:avLst/>
            </a:prstGeom>
            <a:ln w="28575">
              <a:solidFill>
                <a:schemeClr val="accent2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18DC8C1C-B6CF-BBF4-64F0-B3AD3D6D23FE}"/>
                </a:ext>
              </a:extLst>
            </p:cNvPr>
            <p:cNvCxnSpPr>
              <a:cxnSpLocks/>
              <a:stCxn id="9" idx="3"/>
              <a:endCxn id="10" idx="1"/>
            </p:cNvCxnSpPr>
            <p:nvPr/>
          </p:nvCxnSpPr>
          <p:spPr>
            <a:xfrm>
              <a:off x="4846320" y="1992458"/>
              <a:ext cx="453819" cy="0"/>
            </a:xfrm>
            <a:prstGeom prst="straightConnector1">
              <a:avLst/>
            </a:prstGeom>
            <a:ln w="28575">
              <a:solidFill>
                <a:schemeClr val="accent2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6EA4FDEA-91DE-5E2E-A835-1AB76314DA2A}"/>
                </a:ext>
              </a:extLst>
            </p:cNvPr>
            <p:cNvCxnSpPr>
              <a:cxnSpLocks/>
              <a:stCxn id="10" idx="3"/>
              <a:endCxn id="11" idx="1"/>
            </p:cNvCxnSpPr>
            <p:nvPr/>
          </p:nvCxnSpPr>
          <p:spPr>
            <a:xfrm>
              <a:off x="6442133" y="1992458"/>
              <a:ext cx="453819" cy="0"/>
            </a:xfrm>
            <a:prstGeom prst="straightConnector1">
              <a:avLst/>
            </a:prstGeom>
            <a:ln w="28575">
              <a:solidFill>
                <a:schemeClr val="accent2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342D527B-19A5-0EC9-4A35-D8ABBD424255}"/>
                </a:ext>
              </a:extLst>
            </p:cNvPr>
            <p:cNvCxnSpPr>
              <a:cxnSpLocks/>
              <a:stCxn id="11" idx="3"/>
              <a:endCxn id="12" idx="1"/>
            </p:cNvCxnSpPr>
            <p:nvPr/>
          </p:nvCxnSpPr>
          <p:spPr>
            <a:xfrm flipV="1">
              <a:off x="8037945" y="1985514"/>
              <a:ext cx="453819" cy="6944"/>
            </a:xfrm>
            <a:prstGeom prst="straightConnector1">
              <a:avLst/>
            </a:prstGeom>
            <a:ln w="28575">
              <a:solidFill>
                <a:schemeClr val="accent2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Arrow Connector 35">
              <a:extLst>
                <a:ext uri="{FF2B5EF4-FFF2-40B4-BE49-F238E27FC236}">
                  <a16:creationId xmlns:a16="http://schemas.microsoft.com/office/drawing/2014/main" id="{7110A7A2-FDD1-6837-2065-9AFB53740019}"/>
                </a:ext>
              </a:extLst>
            </p:cNvPr>
            <p:cNvCxnSpPr>
              <a:cxnSpLocks/>
              <a:stCxn id="12" idx="2"/>
              <a:endCxn id="13" idx="0"/>
            </p:cNvCxnSpPr>
            <p:nvPr/>
          </p:nvCxnSpPr>
          <p:spPr>
            <a:xfrm>
              <a:off x="9062761" y="2236842"/>
              <a:ext cx="0" cy="299564"/>
            </a:xfrm>
            <a:prstGeom prst="straightConnector1">
              <a:avLst/>
            </a:prstGeom>
            <a:ln w="28575">
              <a:solidFill>
                <a:schemeClr val="accent2">
                  <a:lumMod val="50000"/>
                </a:schemeClr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Arrow Connector 38">
              <a:extLst>
                <a:ext uri="{FF2B5EF4-FFF2-40B4-BE49-F238E27FC236}">
                  <a16:creationId xmlns:a16="http://schemas.microsoft.com/office/drawing/2014/main" id="{E25D6159-F64A-95FE-0996-BC17D5FD5483}"/>
                </a:ext>
              </a:extLst>
            </p:cNvPr>
            <p:cNvCxnSpPr>
              <a:cxnSpLocks/>
              <a:stCxn id="12" idx="3"/>
              <a:endCxn id="14" idx="1"/>
            </p:cNvCxnSpPr>
            <p:nvPr/>
          </p:nvCxnSpPr>
          <p:spPr>
            <a:xfrm>
              <a:off x="9633758" y="1985514"/>
              <a:ext cx="453818" cy="6944"/>
            </a:xfrm>
            <a:prstGeom prst="straightConnector1">
              <a:avLst/>
            </a:prstGeom>
            <a:ln w="28575">
              <a:solidFill>
                <a:schemeClr val="accent2">
                  <a:lumMod val="50000"/>
                </a:schemeClr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Arrow Connector 44">
              <a:extLst>
                <a:ext uri="{FF2B5EF4-FFF2-40B4-BE49-F238E27FC236}">
                  <a16:creationId xmlns:a16="http://schemas.microsoft.com/office/drawing/2014/main" id="{4119273F-CD26-5498-3C71-CFF99B6DDC8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170403" y="2243786"/>
              <a:ext cx="0" cy="287971"/>
            </a:xfrm>
            <a:prstGeom prst="straightConnector1">
              <a:avLst/>
            </a:prstGeom>
            <a:ln w="28575">
              <a:solidFill>
                <a:schemeClr val="accent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Arrow Connector 45">
              <a:extLst>
                <a:ext uri="{FF2B5EF4-FFF2-40B4-BE49-F238E27FC236}">
                  <a16:creationId xmlns:a16="http://schemas.microsoft.com/office/drawing/2014/main" id="{8EBEA1C8-9207-22F0-6B31-982D3C3F3F80}"/>
                </a:ext>
              </a:extLst>
            </p:cNvPr>
            <p:cNvCxnSpPr/>
            <p:nvPr/>
          </p:nvCxnSpPr>
          <p:spPr>
            <a:xfrm>
              <a:off x="1654694" y="2120921"/>
              <a:ext cx="453819" cy="0"/>
            </a:xfrm>
            <a:prstGeom prst="straightConnector1">
              <a:avLst/>
            </a:prstGeom>
            <a:ln w="28575">
              <a:solidFill>
                <a:schemeClr val="accent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Arrow Connector 46">
              <a:extLst>
                <a:ext uri="{FF2B5EF4-FFF2-40B4-BE49-F238E27FC236}">
                  <a16:creationId xmlns:a16="http://schemas.microsoft.com/office/drawing/2014/main" id="{9C159297-82A1-159E-F799-583D7318A2EF}"/>
                </a:ext>
              </a:extLst>
            </p:cNvPr>
            <p:cNvCxnSpPr/>
            <p:nvPr/>
          </p:nvCxnSpPr>
          <p:spPr>
            <a:xfrm>
              <a:off x="3251262" y="2120921"/>
              <a:ext cx="453819" cy="0"/>
            </a:xfrm>
            <a:prstGeom prst="straightConnector1">
              <a:avLst/>
            </a:prstGeom>
            <a:ln w="28575">
              <a:solidFill>
                <a:schemeClr val="accent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Arrow Connector 47">
              <a:extLst>
                <a:ext uri="{FF2B5EF4-FFF2-40B4-BE49-F238E27FC236}">
                  <a16:creationId xmlns:a16="http://schemas.microsoft.com/office/drawing/2014/main" id="{1725CB25-3867-7A88-A60E-17BE16BFACA0}"/>
                </a:ext>
              </a:extLst>
            </p:cNvPr>
            <p:cNvCxnSpPr/>
            <p:nvPr/>
          </p:nvCxnSpPr>
          <p:spPr>
            <a:xfrm>
              <a:off x="4882888" y="2120921"/>
              <a:ext cx="453819" cy="0"/>
            </a:xfrm>
            <a:prstGeom prst="straightConnector1">
              <a:avLst/>
            </a:prstGeom>
            <a:ln w="28575">
              <a:solidFill>
                <a:schemeClr val="accent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Arrow Connector 48">
              <a:extLst>
                <a:ext uri="{FF2B5EF4-FFF2-40B4-BE49-F238E27FC236}">
                  <a16:creationId xmlns:a16="http://schemas.microsoft.com/office/drawing/2014/main" id="{FEF8231F-07B5-EF74-FA42-F125A3217BC9}"/>
                </a:ext>
              </a:extLst>
            </p:cNvPr>
            <p:cNvCxnSpPr/>
            <p:nvPr/>
          </p:nvCxnSpPr>
          <p:spPr>
            <a:xfrm>
              <a:off x="6442133" y="2120921"/>
              <a:ext cx="453819" cy="0"/>
            </a:xfrm>
            <a:prstGeom prst="straightConnector1">
              <a:avLst/>
            </a:prstGeom>
            <a:ln w="28575">
              <a:solidFill>
                <a:schemeClr val="accent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Arrow Connector 51">
              <a:extLst>
                <a:ext uri="{FF2B5EF4-FFF2-40B4-BE49-F238E27FC236}">
                  <a16:creationId xmlns:a16="http://schemas.microsoft.com/office/drawing/2014/main" id="{0E9545C8-5C5A-7FFD-49F8-9627C5B109DA}"/>
                </a:ext>
              </a:extLst>
            </p:cNvPr>
            <p:cNvCxnSpPr>
              <a:cxnSpLocks/>
              <a:stCxn id="13" idx="3"/>
              <a:endCxn id="14" idx="2"/>
            </p:cNvCxnSpPr>
            <p:nvPr/>
          </p:nvCxnSpPr>
          <p:spPr>
            <a:xfrm flipV="1">
              <a:off x="9633758" y="2243786"/>
              <a:ext cx="1024815" cy="543949"/>
            </a:xfrm>
            <a:prstGeom prst="bentConnector2">
              <a:avLst/>
            </a:prstGeom>
            <a:ln w="28575">
              <a:solidFill>
                <a:schemeClr val="accent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Arrow Connector 51">
              <a:extLst>
                <a:ext uri="{FF2B5EF4-FFF2-40B4-BE49-F238E27FC236}">
                  <a16:creationId xmlns:a16="http://schemas.microsoft.com/office/drawing/2014/main" id="{6E84F857-F671-FE37-4405-26B74F505DB1}"/>
                </a:ext>
              </a:extLst>
            </p:cNvPr>
            <p:cNvCxnSpPr>
              <a:cxnSpLocks/>
              <a:stCxn id="11" idx="2"/>
              <a:endCxn id="13" idx="1"/>
            </p:cNvCxnSpPr>
            <p:nvPr/>
          </p:nvCxnSpPr>
          <p:spPr>
            <a:xfrm rot="16200000" flipH="1">
              <a:off x="7707381" y="2003352"/>
              <a:ext cx="543949" cy="1024816"/>
            </a:xfrm>
            <a:prstGeom prst="bentConnector2">
              <a:avLst/>
            </a:prstGeom>
            <a:ln w="28575">
              <a:solidFill>
                <a:schemeClr val="accent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BA1030EB-CD23-6ABB-262C-D0FBA13DBD3B}"/>
                </a:ext>
              </a:extLst>
            </p:cNvPr>
            <p:cNvSpPr/>
            <p:nvPr/>
          </p:nvSpPr>
          <p:spPr bwMode="ltGray">
            <a:xfrm>
              <a:off x="2108513" y="4211509"/>
              <a:ext cx="1141994" cy="502656"/>
            </a:xfrm>
            <a:prstGeom prst="rect">
              <a:avLst/>
            </a:prstGeom>
            <a:noFill/>
            <a:ln w="2857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91440" bIns="91440" rtlCol="0" anchor="ctr"/>
            <a:lstStyle/>
            <a:p>
              <a:pPr algn="ctr"/>
              <a:r>
                <a:rPr lang="en-US" sz="1400">
                  <a:solidFill>
                    <a:schemeClr val="tx1"/>
                  </a:solidFill>
                </a:rPr>
                <a:t>NIC</a:t>
              </a:r>
            </a:p>
          </p:txBody>
        </p:sp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7120D6E3-4925-23DC-571C-B7D281DBBD91}"/>
                </a:ext>
              </a:extLst>
            </p:cNvPr>
            <p:cNvSpPr/>
            <p:nvPr/>
          </p:nvSpPr>
          <p:spPr bwMode="ltGray">
            <a:xfrm>
              <a:off x="512701" y="5002136"/>
              <a:ext cx="1141994" cy="502656"/>
            </a:xfrm>
            <a:prstGeom prst="rect">
              <a:avLst/>
            </a:prstGeom>
            <a:noFill/>
            <a:ln w="28575"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91440" bIns="91440" rtlCol="0" anchor="ctr"/>
            <a:lstStyle/>
            <a:p>
              <a:pPr algn="ctr"/>
              <a:r>
                <a:rPr lang="en-US" sz="1400" err="1">
                  <a:solidFill>
                    <a:schemeClr val="tx1"/>
                  </a:solidFill>
                </a:rPr>
                <a:t>NVMe</a:t>
              </a:r>
              <a:endParaRPr lang="en-US" sz="1400">
                <a:solidFill>
                  <a:schemeClr val="tx1"/>
                </a:solidFill>
              </a:endParaRPr>
            </a:p>
          </p:txBody>
        </p: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D52E8498-0B62-53CF-0F13-ADE8764ABD19}"/>
                </a:ext>
              </a:extLst>
            </p:cNvPr>
            <p:cNvSpPr/>
            <p:nvPr/>
          </p:nvSpPr>
          <p:spPr bwMode="ltGray">
            <a:xfrm>
              <a:off x="3704326" y="4211509"/>
              <a:ext cx="1141994" cy="502656"/>
            </a:xfrm>
            <a:prstGeom prst="rect">
              <a:avLst/>
            </a:prstGeom>
            <a:noFill/>
            <a:ln w="2857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91440" bIns="91440" rtlCol="0" anchor="ctr"/>
            <a:lstStyle/>
            <a:p>
              <a:pPr algn="ctr"/>
              <a:r>
                <a:rPr lang="en-US" sz="1400">
                  <a:solidFill>
                    <a:schemeClr val="tx1"/>
                  </a:solidFill>
                </a:rPr>
                <a:t>Network Switch</a:t>
              </a:r>
            </a:p>
          </p:txBody>
        </p: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7CD61BB3-03EC-E6A7-C2F9-DF4907FFB266}"/>
                </a:ext>
              </a:extLst>
            </p:cNvPr>
            <p:cNvSpPr/>
            <p:nvPr/>
          </p:nvSpPr>
          <p:spPr bwMode="ltGray">
            <a:xfrm>
              <a:off x="5300139" y="4211509"/>
              <a:ext cx="1141994" cy="502656"/>
            </a:xfrm>
            <a:prstGeom prst="rect">
              <a:avLst/>
            </a:prstGeom>
            <a:noFill/>
            <a:ln w="2857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91440" bIns="91440" rtlCol="0" anchor="ctr"/>
            <a:lstStyle/>
            <a:p>
              <a:pPr algn="ctr"/>
              <a:r>
                <a:rPr lang="en-US" sz="1400">
                  <a:solidFill>
                    <a:schemeClr val="tx1"/>
                  </a:solidFill>
                </a:rPr>
                <a:t>NIC</a:t>
              </a:r>
            </a:p>
          </p:txBody>
        </p:sp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8FE2BC7C-7E28-6201-32AB-465E4138AA1C}"/>
                </a:ext>
              </a:extLst>
            </p:cNvPr>
            <p:cNvSpPr/>
            <p:nvPr/>
          </p:nvSpPr>
          <p:spPr bwMode="ltGray">
            <a:xfrm>
              <a:off x="6895951" y="4211509"/>
              <a:ext cx="1141994" cy="502656"/>
            </a:xfrm>
            <a:prstGeom prst="rect">
              <a:avLst/>
            </a:prstGeom>
            <a:noFill/>
            <a:ln w="28575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91440" bIns="91440" rtlCol="0" anchor="ctr"/>
            <a:lstStyle/>
            <a:p>
              <a:pPr algn="ctr"/>
              <a:r>
                <a:rPr lang="en-US" sz="1400">
                  <a:solidFill>
                    <a:schemeClr val="tx1"/>
                  </a:solidFill>
                </a:rPr>
                <a:t>PCI Switch</a:t>
              </a:r>
            </a:p>
          </p:txBody>
        </p:sp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59ADE414-2C32-D3CD-431A-38DD73C1C473}"/>
                </a:ext>
              </a:extLst>
            </p:cNvPr>
            <p:cNvSpPr/>
            <p:nvPr/>
          </p:nvSpPr>
          <p:spPr bwMode="ltGray">
            <a:xfrm>
              <a:off x="8491764" y="4204565"/>
              <a:ext cx="1141994" cy="502656"/>
            </a:xfrm>
            <a:prstGeom prst="rect">
              <a:avLst/>
            </a:prstGeom>
            <a:noFill/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91440" bIns="91440" rtlCol="0" anchor="ctr"/>
            <a:lstStyle/>
            <a:p>
              <a:pPr algn="ctr"/>
              <a:r>
                <a:rPr lang="en-US" sz="1400">
                  <a:solidFill>
                    <a:schemeClr val="tx1"/>
                  </a:solidFill>
                </a:rPr>
                <a:t>CPU</a:t>
              </a:r>
            </a:p>
          </p:txBody>
        </p: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EBD022D1-4137-3609-CDEC-8A1D0AF8AC5A}"/>
                </a:ext>
              </a:extLst>
            </p:cNvPr>
            <p:cNvSpPr/>
            <p:nvPr/>
          </p:nvSpPr>
          <p:spPr bwMode="ltGray">
            <a:xfrm>
              <a:off x="8491764" y="5006786"/>
              <a:ext cx="1141994" cy="502656"/>
            </a:xfrm>
            <a:prstGeom prst="rect">
              <a:avLst/>
            </a:prstGeom>
            <a:noFill/>
            <a:ln w="2857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91440" bIns="91440" rtlCol="0" anchor="ctr"/>
            <a:lstStyle/>
            <a:p>
              <a:pPr algn="ctr"/>
              <a:r>
                <a:rPr lang="en-US" sz="1400">
                  <a:solidFill>
                    <a:schemeClr val="tx1"/>
                  </a:solidFill>
                </a:rPr>
                <a:t>System memory</a:t>
              </a:r>
            </a:p>
          </p:txBody>
        </p: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D1AB460B-015B-4DEC-D587-430049393074}"/>
                </a:ext>
              </a:extLst>
            </p:cNvPr>
            <p:cNvSpPr/>
            <p:nvPr/>
          </p:nvSpPr>
          <p:spPr bwMode="ltGray">
            <a:xfrm>
              <a:off x="10087575" y="4211509"/>
              <a:ext cx="1141994" cy="502656"/>
            </a:xfrm>
            <a:prstGeom prst="rect">
              <a:avLst/>
            </a:prstGeom>
            <a:noFill/>
            <a:ln w="28575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91440" bIns="91440" rtlCol="0" anchor="ctr"/>
            <a:lstStyle/>
            <a:p>
              <a:pPr algn="ctr"/>
              <a:r>
                <a:rPr lang="en-US" sz="1400">
                  <a:solidFill>
                    <a:schemeClr val="tx1"/>
                  </a:solidFill>
                </a:rPr>
                <a:t>GPU</a:t>
              </a:r>
            </a:p>
          </p:txBody>
        </p: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7FDD2042-A0EC-3145-FDEF-F16C82031706}"/>
                </a:ext>
              </a:extLst>
            </p:cNvPr>
            <p:cNvSpPr/>
            <p:nvPr/>
          </p:nvSpPr>
          <p:spPr bwMode="ltGray">
            <a:xfrm>
              <a:off x="512701" y="4211509"/>
              <a:ext cx="1141994" cy="502656"/>
            </a:xfrm>
            <a:prstGeom prst="rect">
              <a:avLst/>
            </a:prstGeom>
            <a:noFill/>
            <a:ln w="28575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91440" bIns="91440" rtlCol="0" anchor="ctr"/>
            <a:lstStyle/>
            <a:p>
              <a:pPr algn="ctr"/>
              <a:r>
                <a:rPr lang="en-US" sz="1400">
                  <a:solidFill>
                    <a:schemeClr val="tx1"/>
                  </a:solidFill>
                </a:rPr>
                <a:t>PCI Switch</a:t>
              </a:r>
            </a:p>
          </p:txBody>
        </p:sp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5DA2137D-3CB9-7141-1DA8-D897007856A9}"/>
                </a:ext>
              </a:extLst>
            </p:cNvPr>
            <p:cNvSpPr/>
            <p:nvPr/>
          </p:nvSpPr>
          <p:spPr bwMode="ltGray">
            <a:xfrm>
              <a:off x="368452" y="3731118"/>
              <a:ext cx="3048985" cy="1884752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91440" bIns="91440" rtlCol="0" anchor="t"/>
            <a:lstStyle/>
            <a:p>
              <a:r>
                <a:rPr lang="en-US" sz="1200" b="1" dirty="0">
                  <a:solidFill>
                    <a:schemeClr val="tx1"/>
                  </a:solidFill>
                </a:rPr>
                <a:t>Storage </a:t>
              </a:r>
              <a:r>
                <a:rPr lang="cs-CZ" sz="1200" b="1" dirty="0">
                  <a:solidFill>
                    <a:schemeClr val="tx1"/>
                  </a:solidFill>
                </a:rPr>
                <a:t>systém</a:t>
              </a:r>
              <a:endParaRPr lang="en-US" sz="1200" b="1" dirty="0">
                <a:solidFill>
                  <a:schemeClr val="tx1"/>
                </a:solidFill>
              </a:endParaRPr>
            </a:p>
          </p:txBody>
        </p:sp>
        <p:sp>
          <p:nvSpPr>
            <p:cNvPr id="69" name="Rectangle 68">
              <a:extLst>
                <a:ext uri="{FF2B5EF4-FFF2-40B4-BE49-F238E27FC236}">
                  <a16:creationId xmlns:a16="http://schemas.microsoft.com/office/drawing/2014/main" id="{A3078427-C5A7-F7F7-1198-9D5B9F5F3C12}"/>
                </a:ext>
              </a:extLst>
            </p:cNvPr>
            <p:cNvSpPr/>
            <p:nvPr/>
          </p:nvSpPr>
          <p:spPr bwMode="ltGray">
            <a:xfrm>
              <a:off x="5144550" y="3731118"/>
              <a:ext cx="6213116" cy="1884752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91440" bIns="91440" rtlCol="0" anchor="t"/>
            <a:lstStyle/>
            <a:p>
              <a:r>
                <a:rPr lang="en-US" sz="1200" b="1" dirty="0">
                  <a:solidFill>
                    <a:schemeClr val="tx1"/>
                  </a:solidFill>
                </a:rPr>
                <a:t>Compute </a:t>
              </a:r>
              <a:r>
                <a:rPr lang="cs-CZ" sz="1200" b="1" dirty="0">
                  <a:solidFill>
                    <a:schemeClr val="tx1"/>
                  </a:solidFill>
                </a:rPr>
                <a:t>systém</a:t>
              </a:r>
              <a:endParaRPr lang="en-US" sz="1200" b="1" dirty="0">
                <a:solidFill>
                  <a:schemeClr val="tx1"/>
                </a:solidFill>
              </a:endParaRPr>
            </a:p>
          </p:txBody>
        </p:sp>
        <p:cxnSp>
          <p:nvCxnSpPr>
            <p:cNvPr id="70" name="Straight Arrow Connector 69">
              <a:extLst>
                <a:ext uri="{FF2B5EF4-FFF2-40B4-BE49-F238E27FC236}">
                  <a16:creationId xmlns:a16="http://schemas.microsoft.com/office/drawing/2014/main" id="{BBDFE123-DCB9-0DFA-5C75-5CB010F35C44}"/>
                </a:ext>
              </a:extLst>
            </p:cNvPr>
            <p:cNvCxnSpPr>
              <a:stCxn id="67" idx="3"/>
              <a:endCxn id="59" idx="1"/>
            </p:cNvCxnSpPr>
            <p:nvPr/>
          </p:nvCxnSpPr>
          <p:spPr>
            <a:xfrm>
              <a:off x="1654695" y="4462837"/>
              <a:ext cx="453819" cy="0"/>
            </a:xfrm>
            <a:prstGeom prst="straightConnector1">
              <a:avLst/>
            </a:prstGeom>
            <a:ln w="28575">
              <a:solidFill>
                <a:schemeClr val="accent2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Arrow Connector 70">
              <a:extLst>
                <a:ext uri="{FF2B5EF4-FFF2-40B4-BE49-F238E27FC236}">
                  <a16:creationId xmlns:a16="http://schemas.microsoft.com/office/drawing/2014/main" id="{5FC48F8D-875A-32A8-0EA6-5A2D05A1086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06937" y="4714165"/>
              <a:ext cx="0" cy="287971"/>
            </a:xfrm>
            <a:prstGeom prst="straightConnector1">
              <a:avLst/>
            </a:prstGeom>
            <a:ln w="28575">
              <a:solidFill>
                <a:schemeClr val="accent2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Arrow Connector 71">
              <a:extLst>
                <a:ext uri="{FF2B5EF4-FFF2-40B4-BE49-F238E27FC236}">
                  <a16:creationId xmlns:a16="http://schemas.microsoft.com/office/drawing/2014/main" id="{FA8E2DE0-A742-5F49-B230-C460D6F4A401}"/>
                </a:ext>
              </a:extLst>
            </p:cNvPr>
            <p:cNvCxnSpPr>
              <a:cxnSpLocks/>
              <a:stCxn id="59" idx="3"/>
              <a:endCxn id="61" idx="1"/>
            </p:cNvCxnSpPr>
            <p:nvPr/>
          </p:nvCxnSpPr>
          <p:spPr>
            <a:xfrm>
              <a:off x="3250508" y="4462837"/>
              <a:ext cx="453819" cy="0"/>
            </a:xfrm>
            <a:prstGeom prst="straightConnector1">
              <a:avLst/>
            </a:prstGeom>
            <a:ln w="28575">
              <a:solidFill>
                <a:schemeClr val="accent2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Arrow Connector 72">
              <a:extLst>
                <a:ext uri="{FF2B5EF4-FFF2-40B4-BE49-F238E27FC236}">
                  <a16:creationId xmlns:a16="http://schemas.microsoft.com/office/drawing/2014/main" id="{C7689E0B-853D-BD5E-5176-0861EC6EEC26}"/>
                </a:ext>
              </a:extLst>
            </p:cNvPr>
            <p:cNvCxnSpPr>
              <a:cxnSpLocks/>
              <a:stCxn id="61" idx="3"/>
              <a:endCxn id="62" idx="1"/>
            </p:cNvCxnSpPr>
            <p:nvPr/>
          </p:nvCxnSpPr>
          <p:spPr>
            <a:xfrm>
              <a:off x="4846320" y="4462837"/>
              <a:ext cx="453819" cy="0"/>
            </a:xfrm>
            <a:prstGeom prst="straightConnector1">
              <a:avLst/>
            </a:prstGeom>
            <a:ln w="28575">
              <a:solidFill>
                <a:schemeClr val="accent2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Arrow Connector 73">
              <a:extLst>
                <a:ext uri="{FF2B5EF4-FFF2-40B4-BE49-F238E27FC236}">
                  <a16:creationId xmlns:a16="http://schemas.microsoft.com/office/drawing/2014/main" id="{C2917BD2-2165-7436-47AB-47235708C3F3}"/>
                </a:ext>
              </a:extLst>
            </p:cNvPr>
            <p:cNvCxnSpPr>
              <a:cxnSpLocks/>
              <a:stCxn id="62" idx="3"/>
              <a:endCxn id="63" idx="1"/>
            </p:cNvCxnSpPr>
            <p:nvPr/>
          </p:nvCxnSpPr>
          <p:spPr>
            <a:xfrm>
              <a:off x="6442133" y="4462837"/>
              <a:ext cx="453819" cy="0"/>
            </a:xfrm>
            <a:prstGeom prst="straightConnector1">
              <a:avLst/>
            </a:prstGeom>
            <a:ln w="28575">
              <a:solidFill>
                <a:schemeClr val="accent2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Arrow Connector 74">
              <a:extLst>
                <a:ext uri="{FF2B5EF4-FFF2-40B4-BE49-F238E27FC236}">
                  <a16:creationId xmlns:a16="http://schemas.microsoft.com/office/drawing/2014/main" id="{015FE6C4-17BC-AA0D-210D-89FCBAB648FF}"/>
                </a:ext>
              </a:extLst>
            </p:cNvPr>
            <p:cNvCxnSpPr>
              <a:cxnSpLocks/>
              <a:stCxn id="63" idx="3"/>
              <a:endCxn id="64" idx="1"/>
            </p:cNvCxnSpPr>
            <p:nvPr/>
          </p:nvCxnSpPr>
          <p:spPr>
            <a:xfrm flipV="1">
              <a:off x="8037945" y="4455893"/>
              <a:ext cx="453819" cy="6944"/>
            </a:xfrm>
            <a:prstGeom prst="straightConnector1">
              <a:avLst/>
            </a:prstGeom>
            <a:ln w="28575">
              <a:solidFill>
                <a:schemeClr val="accent2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Arrow Connector 75">
              <a:extLst>
                <a:ext uri="{FF2B5EF4-FFF2-40B4-BE49-F238E27FC236}">
                  <a16:creationId xmlns:a16="http://schemas.microsoft.com/office/drawing/2014/main" id="{A7723BFE-09ED-709E-3D0E-809727A4FAC9}"/>
                </a:ext>
              </a:extLst>
            </p:cNvPr>
            <p:cNvCxnSpPr>
              <a:cxnSpLocks/>
              <a:stCxn id="64" idx="2"/>
              <a:endCxn id="65" idx="0"/>
            </p:cNvCxnSpPr>
            <p:nvPr/>
          </p:nvCxnSpPr>
          <p:spPr>
            <a:xfrm>
              <a:off x="9062761" y="4707221"/>
              <a:ext cx="0" cy="299564"/>
            </a:xfrm>
            <a:prstGeom prst="straightConnector1">
              <a:avLst/>
            </a:prstGeom>
            <a:ln w="28575">
              <a:solidFill>
                <a:schemeClr val="accent2">
                  <a:lumMod val="50000"/>
                </a:schemeClr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Arrow Connector 76">
              <a:extLst>
                <a:ext uri="{FF2B5EF4-FFF2-40B4-BE49-F238E27FC236}">
                  <a16:creationId xmlns:a16="http://schemas.microsoft.com/office/drawing/2014/main" id="{143220EF-0C84-3899-5C92-BAC2A3FB96B2}"/>
                </a:ext>
              </a:extLst>
            </p:cNvPr>
            <p:cNvCxnSpPr>
              <a:cxnSpLocks/>
              <a:stCxn id="64" idx="3"/>
              <a:endCxn id="66" idx="1"/>
            </p:cNvCxnSpPr>
            <p:nvPr/>
          </p:nvCxnSpPr>
          <p:spPr>
            <a:xfrm>
              <a:off x="9633758" y="4455893"/>
              <a:ext cx="453818" cy="6944"/>
            </a:xfrm>
            <a:prstGeom prst="straightConnector1">
              <a:avLst/>
            </a:prstGeom>
            <a:ln w="28575">
              <a:solidFill>
                <a:schemeClr val="accent2">
                  <a:lumMod val="50000"/>
                </a:schemeClr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Arrow Connector 77">
              <a:extLst>
                <a:ext uri="{FF2B5EF4-FFF2-40B4-BE49-F238E27FC236}">
                  <a16:creationId xmlns:a16="http://schemas.microsoft.com/office/drawing/2014/main" id="{667C0286-12EF-AB1D-BB84-F6A07EE65ED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170403" y="4714165"/>
              <a:ext cx="0" cy="287971"/>
            </a:xfrm>
            <a:prstGeom prst="straightConnector1">
              <a:avLst/>
            </a:prstGeom>
            <a:ln w="28575">
              <a:solidFill>
                <a:schemeClr val="accent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Arrow Connector 78">
              <a:extLst>
                <a:ext uri="{FF2B5EF4-FFF2-40B4-BE49-F238E27FC236}">
                  <a16:creationId xmlns:a16="http://schemas.microsoft.com/office/drawing/2014/main" id="{A05EF55E-0308-D943-1DA8-85D2B642B641}"/>
                </a:ext>
              </a:extLst>
            </p:cNvPr>
            <p:cNvCxnSpPr/>
            <p:nvPr/>
          </p:nvCxnSpPr>
          <p:spPr>
            <a:xfrm>
              <a:off x="1654694" y="4591300"/>
              <a:ext cx="453819" cy="0"/>
            </a:xfrm>
            <a:prstGeom prst="straightConnector1">
              <a:avLst/>
            </a:prstGeom>
            <a:ln w="28575">
              <a:solidFill>
                <a:schemeClr val="accent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Arrow Connector 79">
              <a:extLst>
                <a:ext uri="{FF2B5EF4-FFF2-40B4-BE49-F238E27FC236}">
                  <a16:creationId xmlns:a16="http://schemas.microsoft.com/office/drawing/2014/main" id="{53BE8DC2-72C9-7D66-C35D-4E2F83909A8A}"/>
                </a:ext>
              </a:extLst>
            </p:cNvPr>
            <p:cNvCxnSpPr/>
            <p:nvPr/>
          </p:nvCxnSpPr>
          <p:spPr>
            <a:xfrm>
              <a:off x="3251262" y="4591300"/>
              <a:ext cx="453819" cy="0"/>
            </a:xfrm>
            <a:prstGeom prst="straightConnector1">
              <a:avLst/>
            </a:prstGeom>
            <a:ln w="28575">
              <a:solidFill>
                <a:schemeClr val="accent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Arrow Connector 80">
              <a:extLst>
                <a:ext uri="{FF2B5EF4-FFF2-40B4-BE49-F238E27FC236}">
                  <a16:creationId xmlns:a16="http://schemas.microsoft.com/office/drawing/2014/main" id="{489CA05B-4B5A-DBD4-EA11-81A4265EA47E}"/>
                </a:ext>
              </a:extLst>
            </p:cNvPr>
            <p:cNvCxnSpPr/>
            <p:nvPr/>
          </p:nvCxnSpPr>
          <p:spPr>
            <a:xfrm>
              <a:off x="4882888" y="4591300"/>
              <a:ext cx="453819" cy="0"/>
            </a:xfrm>
            <a:prstGeom prst="straightConnector1">
              <a:avLst/>
            </a:prstGeom>
            <a:ln w="28575">
              <a:solidFill>
                <a:schemeClr val="accent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Arrow Connector 81">
              <a:extLst>
                <a:ext uri="{FF2B5EF4-FFF2-40B4-BE49-F238E27FC236}">
                  <a16:creationId xmlns:a16="http://schemas.microsoft.com/office/drawing/2014/main" id="{5FA302AC-53A0-CCD2-919F-F646C40FD673}"/>
                </a:ext>
              </a:extLst>
            </p:cNvPr>
            <p:cNvCxnSpPr/>
            <p:nvPr/>
          </p:nvCxnSpPr>
          <p:spPr>
            <a:xfrm>
              <a:off x="6442133" y="4591300"/>
              <a:ext cx="453819" cy="0"/>
            </a:xfrm>
            <a:prstGeom prst="straightConnector1">
              <a:avLst/>
            </a:prstGeom>
            <a:ln w="28575">
              <a:solidFill>
                <a:schemeClr val="accent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Arrow Connector 51">
              <a:extLst>
                <a:ext uri="{FF2B5EF4-FFF2-40B4-BE49-F238E27FC236}">
                  <a16:creationId xmlns:a16="http://schemas.microsoft.com/office/drawing/2014/main" id="{94798896-74F7-052D-E739-3F1446F3AA3C}"/>
                </a:ext>
              </a:extLst>
            </p:cNvPr>
            <p:cNvCxnSpPr>
              <a:cxnSpLocks/>
              <a:stCxn id="63" idx="2"/>
              <a:endCxn id="66" idx="2"/>
            </p:cNvCxnSpPr>
            <p:nvPr/>
          </p:nvCxnSpPr>
          <p:spPr>
            <a:xfrm rot="16200000" flipH="1">
              <a:off x="9063043" y="3118352"/>
              <a:ext cx="11636" cy="3191624"/>
            </a:xfrm>
            <a:prstGeom prst="bentConnector3">
              <a:avLst>
                <a:gd name="adj1" fmla="val 1380567"/>
              </a:avLst>
            </a:prstGeom>
            <a:ln w="28575">
              <a:solidFill>
                <a:schemeClr val="accent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93A97C93-CE56-8AA1-5D06-BE6B8CB4DC5B}"/>
                </a:ext>
              </a:extLst>
            </p:cNvPr>
            <p:cNvSpPr txBox="1"/>
            <p:nvPr/>
          </p:nvSpPr>
          <p:spPr>
            <a:xfrm>
              <a:off x="368451" y="969498"/>
              <a:ext cx="10980711" cy="361775"/>
            </a:xfrm>
            <a:prstGeom prst="rect">
              <a:avLst/>
            </a:prstGeom>
            <a:noFill/>
            <a:ln w="57150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cs-CZ" sz="1600" b="1" dirty="0">
                  <a:solidFill>
                    <a:schemeClr val="tx1"/>
                  </a:solidFill>
                </a:rPr>
                <a:t>Tradiční </a:t>
              </a:r>
              <a:r>
                <a:rPr lang="en-US" sz="1600" b="1" dirty="0">
                  <a:solidFill>
                    <a:schemeClr val="tx1"/>
                  </a:solidFill>
                </a:rPr>
                <a:t>RDMA</a:t>
              </a:r>
              <a:r>
                <a:rPr lang="cs-CZ" sz="1600" b="1" dirty="0">
                  <a:solidFill>
                    <a:schemeClr val="tx1"/>
                  </a:solidFill>
                </a:rPr>
                <a:t> datový</a:t>
              </a:r>
              <a:r>
                <a:rPr lang="en-US" sz="1600" b="1" dirty="0">
                  <a:solidFill>
                    <a:schemeClr val="tx1"/>
                  </a:solidFill>
                </a:rPr>
                <a:t> </a:t>
              </a:r>
              <a:r>
                <a:rPr lang="cs-CZ" sz="1600" b="1" dirty="0">
                  <a:solidFill>
                    <a:schemeClr val="tx1"/>
                  </a:solidFill>
                </a:rPr>
                <a:t>tok</a:t>
              </a:r>
              <a:endParaRPr lang="en-US" sz="1600" b="1" dirty="0"/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84973D54-CF5A-F979-99C9-022FF740F96B}"/>
                </a:ext>
              </a:extLst>
            </p:cNvPr>
            <p:cNvSpPr txBox="1"/>
            <p:nvPr/>
          </p:nvSpPr>
          <p:spPr>
            <a:xfrm>
              <a:off x="380507" y="3390946"/>
              <a:ext cx="10980711" cy="361775"/>
            </a:xfrm>
            <a:prstGeom prst="rect">
              <a:avLst/>
            </a:prstGeom>
            <a:noFill/>
            <a:ln w="57150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sz="1600" b="1" dirty="0">
                  <a:solidFill>
                    <a:schemeClr val="tx1"/>
                  </a:solidFill>
                </a:rPr>
                <a:t>Nvidia </a:t>
              </a:r>
              <a:r>
                <a:rPr lang="en-US" sz="1600" b="1" dirty="0" err="1">
                  <a:solidFill>
                    <a:schemeClr val="tx1"/>
                  </a:solidFill>
                </a:rPr>
                <a:t>GPUDirect</a:t>
              </a:r>
              <a:r>
                <a:rPr lang="en-US" sz="1600" b="1" dirty="0">
                  <a:solidFill>
                    <a:schemeClr val="tx1"/>
                  </a:solidFill>
                </a:rPr>
                <a:t> </a:t>
              </a:r>
              <a:r>
                <a:rPr lang="cs-CZ" sz="1600" b="1" dirty="0">
                  <a:solidFill>
                    <a:schemeClr val="tx1"/>
                  </a:solidFill>
                </a:rPr>
                <a:t>datový tok</a:t>
              </a:r>
              <a:endParaRPr lang="en-US" sz="1600" b="1" dirty="0"/>
            </a:p>
          </p:txBody>
        </p:sp>
      </p:grpSp>
      <p:sp>
        <p:nvSpPr>
          <p:cNvPr id="94" name="TextBox 93">
            <a:extLst>
              <a:ext uri="{FF2B5EF4-FFF2-40B4-BE49-F238E27FC236}">
                <a16:creationId xmlns:a16="http://schemas.microsoft.com/office/drawing/2014/main" id="{E2F7EE04-611C-C165-F727-324505F1793E}"/>
              </a:ext>
            </a:extLst>
          </p:cNvPr>
          <p:cNvSpPr txBox="1"/>
          <p:nvPr/>
        </p:nvSpPr>
        <p:spPr>
          <a:xfrm>
            <a:off x="901741" y="5385321"/>
            <a:ext cx="854231" cy="276999"/>
          </a:xfrm>
          <a:prstGeom prst="rect">
            <a:avLst/>
          </a:prstGeom>
          <a:noFill/>
          <a:ln w="57150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cs-CZ" sz="1200" dirty="0">
                <a:solidFill>
                  <a:schemeClr val="tx1"/>
                </a:solidFill>
              </a:rPr>
              <a:t>Signalizace</a:t>
            </a:r>
            <a:endParaRPr lang="en-US" sz="1200" dirty="0"/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B26B4A59-05D8-514B-C018-F36DB1AC4D24}"/>
              </a:ext>
            </a:extLst>
          </p:cNvPr>
          <p:cNvSpPr txBox="1"/>
          <p:nvPr/>
        </p:nvSpPr>
        <p:spPr>
          <a:xfrm>
            <a:off x="897568" y="5572580"/>
            <a:ext cx="854231" cy="276999"/>
          </a:xfrm>
          <a:prstGeom prst="rect">
            <a:avLst/>
          </a:prstGeom>
          <a:noFill/>
          <a:ln w="57150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cs-CZ" sz="1200" dirty="0">
                <a:solidFill>
                  <a:schemeClr val="tx1"/>
                </a:solidFill>
              </a:rPr>
              <a:t>Datový tok</a:t>
            </a:r>
            <a:endParaRPr lang="en-US" sz="1200" dirty="0"/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8C0236BD-1F85-3DEB-23FF-C515892DD63E}"/>
              </a:ext>
            </a:extLst>
          </p:cNvPr>
          <p:cNvSpPr txBox="1"/>
          <p:nvPr/>
        </p:nvSpPr>
        <p:spPr>
          <a:xfrm>
            <a:off x="2160183" y="5626853"/>
            <a:ext cx="3648904" cy="584775"/>
          </a:xfrm>
          <a:prstGeom prst="rect">
            <a:avLst/>
          </a:prstGeom>
          <a:noFill/>
          <a:ln w="38100">
            <a:solidFill>
              <a:schemeClr val="accent2">
                <a:lumMod val="50000"/>
              </a:schemeClr>
            </a:solidFill>
            <a:miter lim="800000"/>
          </a:ln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1600" b="1">
                <a:solidFill>
                  <a:srgbClr val="1A1A1A"/>
                </a:solidFill>
                <a:effectLst/>
              </a:defRPr>
            </a:lvl1pPr>
          </a:lstStyle>
          <a:p>
            <a:r>
              <a:rPr lang="en-US" dirty="0"/>
              <a:t>GPU Direct Storage </a:t>
            </a:r>
            <a:r>
              <a:rPr lang="cs-CZ" dirty="0"/>
              <a:t>násobně snižuje </a:t>
            </a:r>
            <a:r>
              <a:rPr lang="en-US" dirty="0"/>
              <a:t>end-to-end </a:t>
            </a:r>
            <a:r>
              <a:rPr lang="en-US" dirty="0" err="1"/>
              <a:t>latenc</a:t>
            </a:r>
            <a:r>
              <a:rPr lang="cs-CZ" dirty="0"/>
              <a:t>i</a:t>
            </a:r>
            <a:endParaRPr lang="en-US" dirty="0"/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7C6ECFB1-B375-4B30-2FD8-3D73F5CFB462}"/>
              </a:ext>
            </a:extLst>
          </p:cNvPr>
          <p:cNvSpPr txBox="1"/>
          <p:nvPr/>
        </p:nvSpPr>
        <p:spPr>
          <a:xfrm>
            <a:off x="6095999" y="5646083"/>
            <a:ext cx="4784653" cy="584775"/>
          </a:xfrm>
          <a:prstGeom prst="rect">
            <a:avLst/>
          </a:prstGeom>
          <a:noFill/>
          <a:ln w="38100">
            <a:solidFill>
              <a:schemeClr val="accent2">
                <a:lumMod val="50000"/>
              </a:schemeClr>
            </a:solidFill>
            <a:miter lim="800000"/>
          </a:ln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1600" b="1">
                <a:solidFill>
                  <a:srgbClr val="1A1A1A"/>
                </a:solidFill>
                <a:effectLst/>
              </a:defRPr>
            </a:lvl1pPr>
          </a:lstStyle>
          <a:p>
            <a:r>
              <a:rPr lang="en-US" dirty="0" err="1"/>
              <a:t>GPUDirect</a:t>
            </a:r>
            <a:r>
              <a:rPr lang="en-US" dirty="0"/>
              <a:t> Storage </a:t>
            </a:r>
            <a:r>
              <a:rPr lang="cs-CZ" dirty="0"/>
              <a:t>významně navyšuje datovou propustnost</a:t>
            </a:r>
            <a:endParaRPr lang="en-US" dirty="0"/>
          </a:p>
        </p:txBody>
      </p:sp>
      <p:cxnSp>
        <p:nvCxnSpPr>
          <p:cNvPr id="101" name="Straight Arrow Connector 100">
            <a:extLst>
              <a:ext uri="{FF2B5EF4-FFF2-40B4-BE49-F238E27FC236}">
                <a16:creationId xmlns:a16="http://schemas.microsoft.com/office/drawing/2014/main" id="{6770BEF9-625C-CA6E-16F7-5E7AE3A7AB2E}"/>
              </a:ext>
            </a:extLst>
          </p:cNvPr>
          <p:cNvCxnSpPr/>
          <p:nvPr/>
        </p:nvCxnSpPr>
        <p:spPr>
          <a:xfrm>
            <a:off x="445686" y="5501550"/>
            <a:ext cx="451882" cy="0"/>
          </a:xfrm>
          <a:prstGeom prst="straightConnector1">
            <a:avLst/>
          </a:prstGeom>
          <a:ln w="38100">
            <a:solidFill>
              <a:schemeClr val="accent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2522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0DF647-98D1-E88B-6C44-3AB40B3B7D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Content Placeholder 37">
            <a:extLst>
              <a:ext uri="{FF2B5EF4-FFF2-40B4-BE49-F238E27FC236}">
                <a16:creationId xmlns:a16="http://schemas.microsoft.com/office/drawing/2014/main" id="{08A7626B-034C-DD1B-3730-FC18D98A5A84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391852" y="1407204"/>
            <a:ext cx="5602099" cy="4752000"/>
          </a:xfrm>
        </p:spPr>
        <p:txBody>
          <a:bodyPr>
            <a:normAutofit/>
          </a:bodyPr>
          <a:lstStyle/>
          <a:p>
            <a:r>
              <a:rPr lang="cs-CZ" sz="2400" dirty="0"/>
              <a:t>Fialový obdélník může být řada věcí, např.:</a:t>
            </a:r>
            <a:endParaRPr lang="en-US" sz="2400" dirty="0"/>
          </a:p>
          <a:p>
            <a:pPr lvl="1"/>
            <a:endParaRPr lang="cs-CZ" sz="2200" dirty="0"/>
          </a:p>
          <a:p>
            <a:pPr lvl="1"/>
            <a:r>
              <a:rPr lang="cs-CZ" sz="2200" dirty="0"/>
              <a:t>HPE </a:t>
            </a:r>
            <a:r>
              <a:rPr lang="cs-CZ" sz="2200" dirty="0" err="1"/>
              <a:t>Machine</a:t>
            </a:r>
            <a:r>
              <a:rPr lang="cs-CZ" sz="2200" dirty="0"/>
              <a:t> Learning </a:t>
            </a:r>
            <a:r>
              <a:rPr lang="cs-CZ" sz="2200" dirty="0" err="1"/>
              <a:t>Platform</a:t>
            </a:r>
            <a:endParaRPr lang="cs-CZ" sz="2200" dirty="0"/>
          </a:p>
          <a:p>
            <a:pPr lvl="2"/>
            <a:r>
              <a:rPr lang="cs-CZ" sz="2000" dirty="0"/>
              <a:t>MLDM, MLDE, MLIS</a:t>
            </a:r>
          </a:p>
          <a:p>
            <a:pPr lvl="2"/>
            <a:r>
              <a:rPr lang="cs-CZ" sz="2000" dirty="0"/>
              <a:t>Obecná HW infrastruktura, HPE Proliant, </a:t>
            </a:r>
            <a:r>
              <a:rPr lang="cs-CZ" sz="2000" dirty="0" err="1"/>
              <a:t>CrayXD</a:t>
            </a:r>
            <a:r>
              <a:rPr lang="cs-CZ" sz="2000" dirty="0"/>
              <a:t> </a:t>
            </a:r>
          </a:p>
          <a:p>
            <a:pPr marL="228600" lvl="1" indent="0">
              <a:buNone/>
            </a:pPr>
            <a:endParaRPr lang="en-US" sz="2200" dirty="0"/>
          </a:p>
          <a:p>
            <a:pPr lvl="1"/>
            <a:r>
              <a:rPr lang="cs-CZ" sz="2200" dirty="0">
                <a:hlinkClick r:id="rId3"/>
              </a:rPr>
              <a:t>Referenční architektura NVIDIA DGX </a:t>
            </a:r>
            <a:r>
              <a:rPr lang="cs-CZ" sz="2200" dirty="0" err="1">
                <a:hlinkClick r:id="rId3"/>
              </a:rPr>
              <a:t>BasePOD</a:t>
            </a:r>
            <a:endParaRPr lang="en-US" sz="2200" dirty="0"/>
          </a:p>
          <a:p>
            <a:endParaRPr lang="cs-CZ" sz="2400" dirty="0"/>
          </a:p>
          <a:p>
            <a:pPr lvl="1"/>
            <a:r>
              <a:rPr lang="cs-CZ" sz="2200" b="1" dirty="0"/>
              <a:t>HPE </a:t>
            </a:r>
            <a:r>
              <a:rPr lang="cs-CZ" sz="2200" b="1" dirty="0" err="1"/>
              <a:t>Private</a:t>
            </a:r>
            <a:r>
              <a:rPr lang="cs-CZ" sz="2200" b="1" dirty="0"/>
              <a:t> Cloud AI</a:t>
            </a:r>
            <a:endParaRPr lang="en-US" sz="2200" b="1" dirty="0"/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BEBDEA06-A6B6-F1B1-4479-0F6460D625F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cs-CZ" dirty="0"/>
              <a:t>Bezpečné úložiště (nejen) pro NVIDIA </a:t>
            </a:r>
            <a:r>
              <a:rPr lang="cs-CZ" dirty="0" err="1"/>
              <a:t>BasePOD</a:t>
            </a:r>
            <a:endParaRPr lang="en-US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A5944352-633E-CBF3-4A7B-76FB437B1C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742" y="391852"/>
            <a:ext cx="12251453" cy="401362"/>
          </a:xfrm>
        </p:spPr>
        <p:txBody>
          <a:bodyPr/>
          <a:lstStyle/>
          <a:p>
            <a:r>
              <a:rPr lang="cs-CZ" dirty="0">
                <a:solidFill>
                  <a:schemeClr val="tx1">
                    <a:lumMod val="100000"/>
                  </a:schemeClr>
                </a:solidFill>
              </a:rPr>
              <a:t>HPE GL4F představuje skvělý datový podvozek. S certifikací DGX </a:t>
            </a:r>
            <a:r>
              <a:rPr lang="cs-CZ" dirty="0" err="1">
                <a:solidFill>
                  <a:schemeClr val="tx1">
                    <a:lumMod val="100000"/>
                  </a:schemeClr>
                </a:solidFill>
              </a:rPr>
              <a:t>BasePOD</a:t>
            </a:r>
            <a:endParaRPr lang="en-US" dirty="0">
              <a:solidFill>
                <a:schemeClr val="tx1">
                  <a:lumMod val="100000"/>
                </a:schemeClr>
              </a:solidFill>
            </a:endParaRP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AE9C4365-A617-1AFA-A19A-2836F0F78079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pPr marL="205699" marR="0" lvl="0" indent="-205699" algn="l" defTabSz="1088421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20000"/>
              <a:buFontTx/>
              <a:buBlip>
                <a:blip r:embed="rId4"/>
              </a:buBlip>
              <a:tabLst/>
              <a:defRPr/>
            </a:pPr>
            <a:fld id="{104FC826-72BB-4AF1-BA01-A94F7396A7DC}" type="slidenum">
              <a:rPr kumimoji="0" lang="en-US" sz="2000" b="0" i="0" u="none" strike="noStrike" kern="1200" cap="all" spc="0" normalizeH="0" baseline="1000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tricHPE"/>
                <a:ea typeface="+mn-ea"/>
                <a:cs typeface="+mn-cs"/>
              </a:rPr>
              <a:pPr marL="205699" marR="0" lvl="0" indent="-205699" algn="l" defTabSz="1088421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Pct val="120000"/>
                <a:buFontTx/>
                <a:buBlip>
                  <a:blip r:embed="rId4"/>
                </a:buBlip>
                <a:tabLst/>
                <a:defRPr/>
              </a:pPr>
              <a:t>9</a:t>
            </a:fld>
            <a:endParaRPr kumimoji="0" lang="en-US" sz="2000" b="0" i="0" u="none" strike="noStrike" kern="1200" cap="all" spc="0" normalizeH="0" baseline="10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tricHPE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9987699-260D-59C6-91B3-95EF721B6DB9}"/>
              </a:ext>
            </a:extLst>
          </p:cNvPr>
          <p:cNvSpPr/>
          <p:nvPr/>
        </p:nvSpPr>
        <p:spPr bwMode="ltGray">
          <a:xfrm>
            <a:off x="6252072" y="3998903"/>
            <a:ext cx="5342178" cy="2190402"/>
          </a:xfrm>
          <a:prstGeom prst="rect">
            <a:avLst/>
          </a:prstGeom>
          <a:solidFill>
            <a:schemeClr val="bg1">
              <a:lumMod val="100000"/>
            </a:schemeClr>
          </a:solidFill>
          <a:ln w="57150" cap="flat" cmpd="sng" algn="ctr">
            <a:solidFill>
              <a:schemeClr val="accent5">
                <a:lumMod val="10000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err="1">
              <a:ln>
                <a:noFill/>
              </a:ln>
              <a:solidFill>
                <a:schemeClr val="tx1">
                  <a:lumMod val="100000"/>
                </a:schemeClr>
              </a:solidFill>
              <a:effectLst/>
              <a:uLnTx/>
              <a:uFillTx/>
              <a:latin typeface="MetricHPE"/>
              <a:ea typeface="+mn-ea"/>
              <a:cs typeface="+mn-cs"/>
            </a:endParaRPr>
          </a:p>
        </p:txBody>
      </p:sp>
      <p:pic>
        <p:nvPicPr>
          <p:cNvPr id="5" name="Grafika 16">
            <a:extLst>
              <a:ext uri="{FF2B5EF4-FFF2-40B4-BE49-F238E27FC236}">
                <a16:creationId xmlns:a16="http://schemas.microsoft.com/office/drawing/2014/main" id="{7F9D3E0D-5883-69E3-38A4-FE230CBE7DB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408800" y="5655304"/>
            <a:ext cx="286233" cy="225331"/>
          </a:xfrm>
          <a:prstGeom prst="rect">
            <a:avLst/>
          </a:prstGeom>
        </p:spPr>
      </p:pic>
      <p:pic>
        <p:nvPicPr>
          <p:cNvPr id="6" name="Grafika 16">
            <a:extLst>
              <a:ext uri="{FF2B5EF4-FFF2-40B4-BE49-F238E27FC236}">
                <a16:creationId xmlns:a16="http://schemas.microsoft.com/office/drawing/2014/main" id="{4EAEC9B9-9E30-D70B-8CD8-F9F2FEE7A10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106748" y="5655304"/>
            <a:ext cx="286233" cy="225331"/>
          </a:xfrm>
          <a:prstGeom prst="rect">
            <a:avLst/>
          </a:prstGeom>
        </p:spPr>
      </p:pic>
      <p:pic>
        <p:nvPicPr>
          <p:cNvPr id="17" name="Grafika 16">
            <a:extLst>
              <a:ext uri="{FF2B5EF4-FFF2-40B4-BE49-F238E27FC236}">
                <a16:creationId xmlns:a16="http://schemas.microsoft.com/office/drawing/2014/main" id="{C9890ABB-4622-3FEB-3032-CEFF985A128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804696" y="5655304"/>
            <a:ext cx="286233" cy="225331"/>
          </a:xfrm>
          <a:prstGeom prst="rect">
            <a:avLst/>
          </a:prstGeom>
        </p:spPr>
      </p:pic>
      <p:pic>
        <p:nvPicPr>
          <p:cNvPr id="18" name="Grafika 16">
            <a:extLst>
              <a:ext uri="{FF2B5EF4-FFF2-40B4-BE49-F238E27FC236}">
                <a16:creationId xmlns:a16="http://schemas.microsoft.com/office/drawing/2014/main" id="{AB1AAAE4-925D-5907-84AB-A04845E8B55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502644" y="5655304"/>
            <a:ext cx="286233" cy="225331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D7274B7E-892F-DA07-1513-2079F5E3F8DB}"/>
              </a:ext>
            </a:extLst>
          </p:cNvPr>
          <p:cNvSpPr txBox="1"/>
          <p:nvPr/>
        </p:nvSpPr>
        <p:spPr>
          <a:xfrm>
            <a:off x="6969866" y="5903072"/>
            <a:ext cx="3891525" cy="286232"/>
          </a:xfrm>
          <a:prstGeom prst="rect">
            <a:avLst/>
          </a:prstGeom>
          <a:noFill/>
          <a:ln w="57150">
            <a:noFill/>
            <a:miter lim="800000"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100000"/>
                  </a:schemeClr>
                </a:solidFill>
                <a:effectLst/>
                <a:uLnTx/>
                <a:uFillTx/>
                <a:latin typeface="MetricHPE Light" panose="020B0303030202060203" pitchFamily="34" charset="77"/>
                <a:ea typeface="+mn-ea"/>
                <a:cs typeface="+mn-cs"/>
              </a:rPr>
              <a:t>HPE Alletra Storage MP Storage </a:t>
            </a:r>
            <a:r>
              <a:rPr kumimoji="0" lang="cs-CZ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100000"/>
                  </a:schemeClr>
                </a:solidFill>
                <a:effectLst/>
                <a:uLnTx/>
                <a:uFillTx/>
                <a:latin typeface="MetricHPE Light" panose="020B0303030202060203" pitchFamily="34" charset="77"/>
                <a:ea typeface="+mn-ea"/>
                <a:cs typeface="+mn-cs"/>
              </a:rPr>
              <a:t>nody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100000"/>
                </a:schemeClr>
              </a:solidFill>
              <a:effectLst/>
              <a:uLnTx/>
              <a:uFillTx/>
              <a:latin typeface="MetricHPE Light" panose="020B0303030202060203" pitchFamily="34" charset="77"/>
              <a:ea typeface="+mn-ea"/>
              <a:cs typeface="+mn-cs"/>
            </a:endParaRPr>
          </a:p>
        </p:txBody>
      </p:sp>
      <p:pic>
        <p:nvPicPr>
          <p:cNvPr id="23" name="Grafika 16">
            <a:extLst>
              <a:ext uri="{FF2B5EF4-FFF2-40B4-BE49-F238E27FC236}">
                <a16:creationId xmlns:a16="http://schemas.microsoft.com/office/drawing/2014/main" id="{754B3C0F-F54B-7EC3-2C27-23AC139D732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200592" y="5655304"/>
            <a:ext cx="286233" cy="225331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A1E5CEDA-4BC6-84FA-CC81-8D776C91657D}"/>
              </a:ext>
            </a:extLst>
          </p:cNvPr>
          <p:cNvSpPr txBox="1"/>
          <p:nvPr/>
        </p:nvSpPr>
        <p:spPr>
          <a:xfrm>
            <a:off x="7556602" y="5029637"/>
            <a:ext cx="2733117" cy="251906"/>
          </a:xfrm>
          <a:prstGeom prst="rect">
            <a:avLst/>
          </a:prstGeom>
          <a:noFill/>
          <a:ln w="19050">
            <a:solidFill>
              <a:schemeClr val="bg1"/>
            </a:solidFill>
            <a:miter lim="800000"/>
          </a:ln>
        </p:spPr>
        <p:txBody>
          <a:bodyPr wrap="square" lIns="0" tIns="0" rIns="0" bIns="0" rtlCol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MetricHPE" panose="020B0503030202060203" pitchFamily="34" charset="0"/>
              <a:buNone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100000"/>
                  </a:schemeClr>
                </a:solidFill>
                <a:effectLst/>
                <a:uLnTx/>
                <a:uFillTx/>
                <a:latin typeface="MetricHPE Light" panose="020B0303030202060203" pitchFamily="34" charset="77"/>
                <a:ea typeface="+mn-ea"/>
                <a:cs typeface="+mn-cs"/>
              </a:rPr>
              <a:t>NVMe fabric</a:t>
            </a:r>
          </a:p>
        </p:txBody>
      </p:sp>
      <p:pic>
        <p:nvPicPr>
          <p:cNvPr id="25" name="Grafika 40">
            <a:extLst>
              <a:ext uri="{FF2B5EF4-FFF2-40B4-BE49-F238E27FC236}">
                <a16:creationId xmlns:a16="http://schemas.microsoft.com/office/drawing/2014/main" id="{DB259DF4-1548-EDB1-FF23-5989EA58832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408800" y="4366366"/>
            <a:ext cx="313846" cy="260795"/>
          </a:xfrm>
          <a:prstGeom prst="rect">
            <a:avLst/>
          </a:prstGeom>
        </p:spPr>
      </p:pic>
      <p:pic>
        <p:nvPicPr>
          <p:cNvPr id="33" name="Grafika 40">
            <a:extLst>
              <a:ext uri="{FF2B5EF4-FFF2-40B4-BE49-F238E27FC236}">
                <a16:creationId xmlns:a16="http://schemas.microsoft.com/office/drawing/2014/main" id="{C3D3015B-7836-BB5B-C260-C97E379B491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113082" y="4366366"/>
            <a:ext cx="313846" cy="260795"/>
          </a:xfrm>
          <a:prstGeom prst="rect">
            <a:avLst/>
          </a:prstGeom>
        </p:spPr>
      </p:pic>
      <p:pic>
        <p:nvPicPr>
          <p:cNvPr id="34" name="Grafika 40">
            <a:extLst>
              <a:ext uri="{FF2B5EF4-FFF2-40B4-BE49-F238E27FC236}">
                <a16:creationId xmlns:a16="http://schemas.microsoft.com/office/drawing/2014/main" id="{7CC754E2-CF14-C07D-508F-D3F1726F1C3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817364" y="4366366"/>
            <a:ext cx="313846" cy="260795"/>
          </a:xfrm>
          <a:prstGeom prst="rect">
            <a:avLst/>
          </a:prstGeom>
        </p:spPr>
      </p:pic>
      <p:pic>
        <p:nvPicPr>
          <p:cNvPr id="35" name="Grafika 40">
            <a:extLst>
              <a:ext uri="{FF2B5EF4-FFF2-40B4-BE49-F238E27FC236}">
                <a16:creationId xmlns:a16="http://schemas.microsoft.com/office/drawing/2014/main" id="{5CC74227-2029-BB47-59EB-D74C5288E7A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521646" y="4366366"/>
            <a:ext cx="313846" cy="260795"/>
          </a:xfrm>
          <a:prstGeom prst="rect">
            <a:avLst/>
          </a:prstGeom>
        </p:spPr>
      </p:pic>
      <p:pic>
        <p:nvPicPr>
          <p:cNvPr id="36" name="Grafika 40">
            <a:extLst>
              <a:ext uri="{FF2B5EF4-FFF2-40B4-BE49-F238E27FC236}">
                <a16:creationId xmlns:a16="http://schemas.microsoft.com/office/drawing/2014/main" id="{B209D3B5-81B2-8BCC-6BC0-2DC5981A2F1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225929" y="4366366"/>
            <a:ext cx="313846" cy="260795"/>
          </a:xfrm>
          <a:prstGeom prst="rect">
            <a:avLst/>
          </a:prstGeom>
        </p:spPr>
      </p:pic>
      <p:grpSp>
        <p:nvGrpSpPr>
          <p:cNvPr id="37" name="Group 36">
            <a:extLst>
              <a:ext uri="{FF2B5EF4-FFF2-40B4-BE49-F238E27FC236}">
                <a16:creationId xmlns:a16="http://schemas.microsoft.com/office/drawing/2014/main" id="{15E19D47-D32B-55ED-7E3B-81C7D1D61801}"/>
              </a:ext>
            </a:extLst>
          </p:cNvPr>
          <p:cNvGrpSpPr/>
          <p:nvPr/>
        </p:nvGrpSpPr>
        <p:grpSpPr>
          <a:xfrm>
            <a:off x="7128185" y="5268252"/>
            <a:ext cx="3611488" cy="364615"/>
            <a:chOff x="7099767" y="3795638"/>
            <a:chExt cx="3273186" cy="463163"/>
          </a:xfrm>
          <a:noFill/>
        </p:grpSpPr>
        <p:sp>
          <p:nvSpPr>
            <p:cNvPr id="41" name="Rectangle 35">
              <a:extLst>
                <a:ext uri="{FF2B5EF4-FFF2-40B4-BE49-F238E27FC236}">
                  <a16:creationId xmlns:a16="http://schemas.microsoft.com/office/drawing/2014/main" id="{14E5DB90-A7F1-F758-37E4-1B7ECF46377B}"/>
                </a:ext>
              </a:extLst>
            </p:cNvPr>
            <p:cNvSpPr/>
            <p:nvPr/>
          </p:nvSpPr>
          <p:spPr bwMode="ltGray">
            <a:xfrm>
              <a:off x="7099767" y="4115629"/>
              <a:ext cx="3273186" cy="143172"/>
            </a:xfrm>
            <a:custGeom>
              <a:avLst/>
              <a:gdLst>
                <a:gd name="connsiteX0" fmla="*/ 0 w 3273186"/>
                <a:gd name="connsiteY0" fmla="*/ 0 h 261257"/>
                <a:gd name="connsiteX1" fmla="*/ 3273186 w 3273186"/>
                <a:gd name="connsiteY1" fmla="*/ 0 h 261257"/>
                <a:gd name="connsiteX2" fmla="*/ 3273186 w 3273186"/>
                <a:gd name="connsiteY2" fmla="*/ 261257 h 261257"/>
                <a:gd name="connsiteX3" fmla="*/ 0 w 3273186"/>
                <a:gd name="connsiteY3" fmla="*/ 261257 h 261257"/>
                <a:gd name="connsiteX4" fmla="*/ 0 w 3273186"/>
                <a:gd name="connsiteY4" fmla="*/ 0 h 261257"/>
                <a:gd name="connsiteX0" fmla="*/ 0 w 3273186"/>
                <a:gd name="connsiteY0" fmla="*/ 0 h 268941"/>
                <a:gd name="connsiteX1" fmla="*/ 3273186 w 3273186"/>
                <a:gd name="connsiteY1" fmla="*/ 0 h 268941"/>
                <a:gd name="connsiteX2" fmla="*/ 3273186 w 3273186"/>
                <a:gd name="connsiteY2" fmla="*/ 261257 h 268941"/>
                <a:gd name="connsiteX3" fmla="*/ 1197386 w 3273186"/>
                <a:gd name="connsiteY3" fmla="*/ 268941 h 268941"/>
                <a:gd name="connsiteX4" fmla="*/ 0 w 3273186"/>
                <a:gd name="connsiteY4" fmla="*/ 261257 h 268941"/>
                <a:gd name="connsiteX5" fmla="*/ 0 w 3273186"/>
                <a:gd name="connsiteY5" fmla="*/ 0 h 268941"/>
                <a:gd name="connsiteX0" fmla="*/ 1197386 w 3273186"/>
                <a:gd name="connsiteY0" fmla="*/ 268941 h 360381"/>
                <a:gd name="connsiteX1" fmla="*/ 0 w 3273186"/>
                <a:gd name="connsiteY1" fmla="*/ 261257 h 360381"/>
                <a:gd name="connsiteX2" fmla="*/ 0 w 3273186"/>
                <a:gd name="connsiteY2" fmla="*/ 0 h 360381"/>
                <a:gd name="connsiteX3" fmla="*/ 3273186 w 3273186"/>
                <a:gd name="connsiteY3" fmla="*/ 0 h 360381"/>
                <a:gd name="connsiteX4" fmla="*/ 3273186 w 3273186"/>
                <a:gd name="connsiteY4" fmla="*/ 261257 h 360381"/>
                <a:gd name="connsiteX5" fmla="*/ 1288826 w 3273186"/>
                <a:gd name="connsiteY5" fmla="*/ 360381 h 360381"/>
                <a:gd name="connsiteX0" fmla="*/ 1197386 w 3273186"/>
                <a:gd name="connsiteY0" fmla="*/ 268941 h 268941"/>
                <a:gd name="connsiteX1" fmla="*/ 0 w 3273186"/>
                <a:gd name="connsiteY1" fmla="*/ 261257 h 268941"/>
                <a:gd name="connsiteX2" fmla="*/ 0 w 3273186"/>
                <a:gd name="connsiteY2" fmla="*/ 0 h 268941"/>
                <a:gd name="connsiteX3" fmla="*/ 3273186 w 3273186"/>
                <a:gd name="connsiteY3" fmla="*/ 0 h 268941"/>
                <a:gd name="connsiteX4" fmla="*/ 3273186 w 3273186"/>
                <a:gd name="connsiteY4" fmla="*/ 261257 h 268941"/>
                <a:gd name="connsiteX0" fmla="*/ 0 w 3273186"/>
                <a:gd name="connsiteY0" fmla="*/ 261257 h 261257"/>
                <a:gd name="connsiteX1" fmla="*/ 0 w 3273186"/>
                <a:gd name="connsiteY1" fmla="*/ 0 h 261257"/>
                <a:gd name="connsiteX2" fmla="*/ 3273186 w 3273186"/>
                <a:gd name="connsiteY2" fmla="*/ 0 h 261257"/>
                <a:gd name="connsiteX3" fmla="*/ 3273186 w 3273186"/>
                <a:gd name="connsiteY3" fmla="*/ 261257 h 2612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73186" h="261257">
                  <a:moveTo>
                    <a:pt x="0" y="261257"/>
                  </a:moveTo>
                  <a:lnTo>
                    <a:pt x="0" y="0"/>
                  </a:lnTo>
                  <a:lnTo>
                    <a:pt x="3273186" y="0"/>
                  </a:lnTo>
                  <a:lnTo>
                    <a:pt x="3273186" y="261257"/>
                  </a:lnTo>
                </a:path>
              </a:pathLst>
            </a:custGeom>
            <a:grpFill/>
            <a:ln w="12700">
              <a:solidFill>
                <a:srgbClr val="32DAC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91440" bIns="9144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100000"/>
                  </a:schemeClr>
                </a:solidFill>
                <a:effectLst/>
                <a:uLnTx/>
                <a:uFillTx/>
                <a:latin typeface="MetricHPE"/>
                <a:ea typeface="+mn-ea"/>
                <a:cs typeface="+mn-cs"/>
              </a:endParaRPr>
            </a:p>
          </p:txBody>
        </p:sp>
        <p:sp>
          <p:nvSpPr>
            <p:cNvPr id="42" name="Freeform 36">
              <a:extLst>
                <a:ext uri="{FF2B5EF4-FFF2-40B4-BE49-F238E27FC236}">
                  <a16:creationId xmlns:a16="http://schemas.microsoft.com/office/drawing/2014/main" id="{4CDBAE36-9503-E796-EE34-2CF623D14374}"/>
                </a:ext>
              </a:extLst>
            </p:cNvPr>
            <p:cNvSpPr/>
            <p:nvPr/>
          </p:nvSpPr>
          <p:spPr bwMode="ltGray">
            <a:xfrm>
              <a:off x="8719774" y="3795638"/>
              <a:ext cx="45719" cy="319991"/>
            </a:xfrm>
            <a:custGeom>
              <a:avLst/>
              <a:gdLst>
                <a:gd name="connsiteX0" fmla="*/ 0 w 0"/>
                <a:gd name="connsiteY0" fmla="*/ 169049 h 169049"/>
                <a:gd name="connsiteX1" fmla="*/ 0 w 0"/>
                <a:gd name="connsiteY1" fmla="*/ 0 h 1690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169049">
                  <a:moveTo>
                    <a:pt x="0" y="169049"/>
                  </a:moveTo>
                  <a:lnTo>
                    <a:pt x="0" y="0"/>
                  </a:lnTo>
                </a:path>
              </a:pathLst>
            </a:custGeom>
            <a:grpFill/>
            <a:ln w="12700">
              <a:solidFill>
                <a:srgbClr val="32DAC8"/>
              </a:solidFill>
              <a:tailEnd type="arrow" w="med" len="sm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icHPE"/>
                <a:ea typeface="+mn-ea"/>
                <a:cs typeface="+mn-cs"/>
              </a:endParaRPr>
            </a:p>
          </p:txBody>
        </p:sp>
      </p:grpSp>
      <p:sp>
        <p:nvSpPr>
          <p:cNvPr id="43" name="TextBox 42">
            <a:extLst>
              <a:ext uri="{FF2B5EF4-FFF2-40B4-BE49-F238E27FC236}">
                <a16:creationId xmlns:a16="http://schemas.microsoft.com/office/drawing/2014/main" id="{50A5A78D-3765-2BD4-F16C-BB9B49D270E9}"/>
              </a:ext>
            </a:extLst>
          </p:cNvPr>
          <p:cNvSpPr txBox="1"/>
          <p:nvPr/>
        </p:nvSpPr>
        <p:spPr>
          <a:xfrm>
            <a:off x="6986552" y="4046165"/>
            <a:ext cx="3891525" cy="286232"/>
          </a:xfrm>
          <a:prstGeom prst="rect">
            <a:avLst/>
          </a:prstGeom>
          <a:noFill/>
          <a:ln w="57150">
            <a:noFill/>
            <a:miter lim="800000"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100000"/>
                  </a:schemeClr>
                </a:solidFill>
                <a:effectLst/>
                <a:uLnTx/>
                <a:uFillTx/>
                <a:latin typeface="MetricHPE Light" panose="020B0303030202060203" pitchFamily="34" charset="77"/>
                <a:ea typeface="+mn-ea"/>
                <a:cs typeface="+mn-cs"/>
              </a:rPr>
              <a:t>HPE Alletra Storage MP Compute </a:t>
            </a:r>
            <a:r>
              <a:rPr kumimoji="0" lang="cs-CZ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100000"/>
                  </a:schemeClr>
                </a:solidFill>
                <a:effectLst/>
                <a:uLnTx/>
                <a:uFillTx/>
                <a:latin typeface="MetricHPE Light" panose="020B0303030202060203" pitchFamily="34" charset="77"/>
                <a:ea typeface="+mn-ea"/>
                <a:cs typeface="+mn-cs"/>
              </a:rPr>
              <a:t>nody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100000"/>
                </a:schemeClr>
              </a:solidFill>
              <a:effectLst/>
              <a:uLnTx/>
              <a:uFillTx/>
              <a:latin typeface="MetricHPE Light" panose="020B0303030202060203" pitchFamily="34" charset="77"/>
              <a:ea typeface="+mn-ea"/>
              <a:cs typeface="+mn-cs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4FDC7EA6-2B92-805C-B4F2-F8235C8C90A9}"/>
              </a:ext>
            </a:extLst>
          </p:cNvPr>
          <p:cNvSpPr txBox="1"/>
          <p:nvPr/>
        </p:nvSpPr>
        <p:spPr>
          <a:xfrm>
            <a:off x="6252072" y="3419070"/>
            <a:ext cx="5342178" cy="482257"/>
          </a:xfrm>
          <a:prstGeom prst="rect">
            <a:avLst/>
          </a:prstGeom>
          <a:noFill/>
          <a:ln w="57150" cap="flat" cmpd="sng" algn="ctr">
            <a:solidFill>
              <a:srgbClr val="01A982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01A982"/>
                </a:solidFill>
              </a14:hiddenFill>
            </a:ext>
          </a:extLst>
        </p:spPr>
        <p:txBody>
          <a:bodyPr wrap="square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100000"/>
                  </a:schemeClr>
                </a:solidFill>
                <a:effectLst/>
                <a:uLnTx/>
                <a:uFillTx/>
                <a:latin typeface="MetricHPE" panose="020B0503030202060203" pitchFamily="34" charset="0"/>
                <a:ea typeface="+mn-ea"/>
                <a:cs typeface="+mn-cs"/>
              </a:rPr>
              <a:t>HPE GreenLake for File Storage</a:t>
            </a:r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63E2AFEB-38DA-6425-E5B2-443A95837ACD}"/>
              </a:ext>
            </a:extLst>
          </p:cNvPr>
          <p:cNvGrpSpPr/>
          <p:nvPr/>
        </p:nvGrpSpPr>
        <p:grpSpPr>
          <a:xfrm flipV="1">
            <a:off x="7134519" y="4665678"/>
            <a:ext cx="3611488" cy="364615"/>
            <a:chOff x="7099767" y="4403507"/>
            <a:chExt cx="3273186" cy="463163"/>
          </a:xfrm>
          <a:noFill/>
        </p:grpSpPr>
        <p:sp>
          <p:nvSpPr>
            <p:cNvPr id="46" name="Rectangle 35">
              <a:extLst>
                <a:ext uri="{FF2B5EF4-FFF2-40B4-BE49-F238E27FC236}">
                  <a16:creationId xmlns:a16="http://schemas.microsoft.com/office/drawing/2014/main" id="{0E963966-4A29-0CC7-E7CE-BDF64B58763C}"/>
                </a:ext>
              </a:extLst>
            </p:cNvPr>
            <p:cNvSpPr/>
            <p:nvPr/>
          </p:nvSpPr>
          <p:spPr bwMode="ltGray">
            <a:xfrm>
              <a:off x="7099767" y="4723498"/>
              <a:ext cx="3273186" cy="143172"/>
            </a:xfrm>
            <a:custGeom>
              <a:avLst/>
              <a:gdLst>
                <a:gd name="connsiteX0" fmla="*/ 0 w 3273186"/>
                <a:gd name="connsiteY0" fmla="*/ 0 h 261257"/>
                <a:gd name="connsiteX1" fmla="*/ 3273186 w 3273186"/>
                <a:gd name="connsiteY1" fmla="*/ 0 h 261257"/>
                <a:gd name="connsiteX2" fmla="*/ 3273186 w 3273186"/>
                <a:gd name="connsiteY2" fmla="*/ 261257 h 261257"/>
                <a:gd name="connsiteX3" fmla="*/ 0 w 3273186"/>
                <a:gd name="connsiteY3" fmla="*/ 261257 h 261257"/>
                <a:gd name="connsiteX4" fmla="*/ 0 w 3273186"/>
                <a:gd name="connsiteY4" fmla="*/ 0 h 261257"/>
                <a:gd name="connsiteX0" fmla="*/ 0 w 3273186"/>
                <a:gd name="connsiteY0" fmla="*/ 0 h 268941"/>
                <a:gd name="connsiteX1" fmla="*/ 3273186 w 3273186"/>
                <a:gd name="connsiteY1" fmla="*/ 0 h 268941"/>
                <a:gd name="connsiteX2" fmla="*/ 3273186 w 3273186"/>
                <a:gd name="connsiteY2" fmla="*/ 261257 h 268941"/>
                <a:gd name="connsiteX3" fmla="*/ 1197386 w 3273186"/>
                <a:gd name="connsiteY3" fmla="*/ 268941 h 268941"/>
                <a:gd name="connsiteX4" fmla="*/ 0 w 3273186"/>
                <a:gd name="connsiteY4" fmla="*/ 261257 h 268941"/>
                <a:gd name="connsiteX5" fmla="*/ 0 w 3273186"/>
                <a:gd name="connsiteY5" fmla="*/ 0 h 268941"/>
                <a:gd name="connsiteX0" fmla="*/ 1197386 w 3273186"/>
                <a:gd name="connsiteY0" fmla="*/ 268941 h 360381"/>
                <a:gd name="connsiteX1" fmla="*/ 0 w 3273186"/>
                <a:gd name="connsiteY1" fmla="*/ 261257 h 360381"/>
                <a:gd name="connsiteX2" fmla="*/ 0 w 3273186"/>
                <a:gd name="connsiteY2" fmla="*/ 0 h 360381"/>
                <a:gd name="connsiteX3" fmla="*/ 3273186 w 3273186"/>
                <a:gd name="connsiteY3" fmla="*/ 0 h 360381"/>
                <a:gd name="connsiteX4" fmla="*/ 3273186 w 3273186"/>
                <a:gd name="connsiteY4" fmla="*/ 261257 h 360381"/>
                <a:gd name="connsiteX5" fmla="*/ 1288826 w 3273186"/>
                <a:gd name="connsiteY5" fmla="*/ 360381 h 360381"/>
                <a:gd name="connsiteX0" fmla="*/ 1197386 w 3273186"/>
                <a:gd name="connsiteY0" fmla="*/ 268941 h 268941"/>
                <a:gd name="connsiteX1" fmla="*/ 0 w 3273186"/>
                <a:gd name="connsiteY1" fmla="*/ 261257 h 268941"/>
                <a:gd name="connsiteX2" fmla="*/ 0 w 3273186"/>
                <a:gd name="connsiteY2" fmla="*/ 0 h 268941"/>
                <a:gd name="connsiteX3" fmla="*/ 3273186 w 3273186"/>
                <a:gd name="connsiteY3" fmla="*/ 0 h 268941"/>
                <a:gd name="connsiteX4" fmla="*/ 3273186 w 3273186"/>
                <a:gd name="connsiteY4" fmla="*/ 261257 h 268941"/>
                <a:gd name="connsiteX0" fmla="*/ 0 w 3273186"/>
                <a:gd name="connsiteY0" fmla="*/ 261257 h 261257"/>
                <a:gd name="connsiteX1" fmla="*/ 0 w 3273186"/>
                <a:gd name="connsiteY1" fmla="*/ 0 h 261257"/>
                <a:gd name="connsiteX2" fmla="*/ 3273186 w 3273186"/>
                <a:gd name="connsiteY2" fmla="*/ 0 h 261257"/>
                <a:gd name="connsiteX3" fmla="*/ 3273186 w 3273186"/>
                <a:gd name="connsiteY3" fmla="*/ 261257 h 2612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73186" h="261257">
                  <a:moveTo>
                    <a:pt x="0" y="261257"/>
                  </a:moveTo>
                  <a:lnTo>
                    <a:pt x="0" y="0"/>
                  </a:lnTo>
                  <a:lnTo>
                    <a:pt x="3273186" y="0"/>
                  </a:lnTo>
                  <a:lnTo>
                    <a:pt x="3273186" y="261257"/>
                  </a:lnTo>
                </a:path>
              </a:pathLst>
            </a:custGeom>
            <a:grpFill/>
            <a:ln w="12700">
              <a:solidFill>
                <a:srgbClr val="32DAC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91440" bIns="9144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tricHPE"/>
                <a:ea typeface="+mn-ea"/>
                <a:cs typeface="+mn-cs"/>
              </a:endParaRPr>
            </a:p>
          </p:txBody>
        </p:sp>
        <p:sp>
          <p:nvSpPr>
            <p:cNvPr id="47" name="Freeform 50">
              <a:extLst>
                <a:ext uri="{FF2B5EF4-FFF2-40B4-BE49-F238E27FC236}">
                  <a16:creationId xmlns:a16="http://schemas.microsoft.com/office/drawing/2014/main" id="{4CC18EC8-C75B-576C-BB91-999BC6A880EB}"/>
                </a:ext>
              </a:extLst>
            </p:cNvPr>
            <p:cNvSpPr/>
            <p:nvPr/>
          </p:nvSpPr>
          <p:spPr bwMode="ltGray">
            <a:xfrm>
              <a:off x="8719774" y="4403507"/>
              <a:ext cx="45719" cy="319991"/>
            </a:xfrm>
            <a:custGeom>
              <a:avLst/>
              <a:gdLst>
                <a:gd name="connsiteX0" fmla="*/ 0 w 0"/>
                <a:gd name="connsiteY0" fmla="*/ 169049 h 169049"/>
                <a:gd name="connsiteX1" fmla="*/ 0 w 0"/>
                <a:gd name="connsiteY1" fmla="*/ 0 h 1690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169049">
                  <a:moveTo>
                    <a:pt x="0" y="169049"/>
                  </a:moveTo>
                  <a:lnTo>
                    <a:pt x="0" y="0"/>
                  </a:lnTo>
                </a:path>
              </a:pathLst>
            </a:custGeom>
            <a:grpFill/>
            <a:ln w="12700">
              <a:solidFill>
                <a:srgbClr val="32DAC8"/>
              </a:solidFill>
              <a:tailEnd type="arrow" w="med" len="sm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icHPE"/>
                <a:ea typeface="+mn-ea"/>
                <a:cs typeface="+mn-cs"/>
              </a:endParaRPr>
            </a:p>
          </p:txBody>
        </p:sp>
      </p:grpSp>
      <p:sp>
        <p:nvSpPr>
          <p:cNvPr id="48" name="Rectangle 47">
            <a:extLst>
              <a:ext uri="{FF2B5EF4-FFF2-40B4-BE49-F238E27FC236}">
                <a16:creationId xmlns:a16="http://schemas.microsoft.com/office/drawing/2014/main" id="{0E7AC873-DC25-5F71-B2DF-39D9890E35EC}"/>
              </a:ext>
            </a:extLst>
          </p:cNvPr>
          <p:cNvSpPr/>
          <p:nvPr/>
        </p:nvSpPr>
        <p:spPr bwMode="ltGray">
          <a:xfrm>
            <a:off x="6252072" y="1032704"/>
            <a:ext cx="5342178" cy="1990539"/>
          </a:xfrm>
          <a:prstGeom prst="rect">
            <a:avLst/>
          </a:prstGeom>
          <a:solidFill>
            <a:schemeClr val="bg1">
              <a:lumMod val="100000"/>
            </a:schemeClr>
          </a:solidFill>
          <a:ln w="28575" cap="flat" cmpd="sng" algn="ctr">
            <a:solidFill>
              <a:schemeClr val="accent4">
                <a:lumMod val="10000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err="1">
              <a:ln>
                <a:noFill/>
              </a:ln>
              <a:solidFill>
                <a:schemeClr val="tx1">
                  <a:lumMod val="100000"/>
                </a:schemeClr>
              </a:solidFill>
              <a:effectLst/>
              <a:uLnTx/>
              <a:uFillTx/>
              <a:latin typeface="MetricHPE"/>
              <a:ea typeface="+mn-ea"/>
              <a:cs typeface="+mn-cs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EF9EC7B9-F975-2B91-4A57-B12709582E42}"/>
              </a:ext>
            </a:extLst>
          </p:cNvPr>
          <p:cNvSpPr txBox="1"/>
          <p:nvPr/>
        </p:nvSpPr>
        <p:spPr>
          <a:xfrm>
            <a:off x="6871601" y="1088868"/>
            <a:ext cx="3891525" cy="341632"/>
          </a:xfrm>
          <a:prstGeom prst="rect">
            <a:avLst/>
          </a:prstGeom>
          <a:noFill/>
          <a:ln w="57150">
            <a:noFill/>
            <a:miter lim="800000"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100000"/>
                  </a:schemeClr>
                </a:solidFill>
                <a:effectLst/>
                <a:uLnTx/>
                <a:uFillTx/>
                <a:latin typeface="MetricHPE"/>
                <a:ea typeface="+mn-ea"/>
                <a:cs typeface="+mn-cs"/>
              </a:rPr>
              <a:t>Scalable AI Environment</a:t>
            </a:r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CC35B575-838C-E79D-F99F-41D95258F885}"/>
              </a:ext>
            </a:extLst>
          </p:cNvPr>
          <p:cNvSpPr/>
          <p:nvPr/>
        </p:nvSpPr>
        <p:spPr bwMode="ltGray">
          <a:xfrm>
            <a:off x="6070862" y="1414079"/>
            <a:ext cx="2447156" cy="174332"/>
          </a:xfrm>
          <a:prstGeom prst="rect">
            <a:avLst/>
          </a:prstGeom>
          <a:noFill/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lumMod val="100000"/>
                    <a:alpha val="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100000"/>
                  </a:schemeClr>
                </a:solidFill>
                <a:effectLst/>
                <a:uLnTx/>
                <a:uFillTx/>
                <a:latin typeface="MetricHPE Semibold"/>
                <a:ea typeface="+mn-ea"/>
                <a:cs typeface="+mn-cs"/>
              </a:rPr>
              <a:t>Deep Learning AI Pipeline</a:t>
            </a:r>
          </a:p>
        </p:txBody>
      </p:sp>
      <p:sp>
        <p:nvSpPr>
          <p:cNvPr id="112" name="Isosceles Triangle 111">
            <a:extLst>
              <a:ext uri="{FF2B5EF4-FFF2-40B4-BE49-F238E27FC236}">
                <a16:creationId xmlns:a16="http://schemas.microsoft.com/office/drawing/2014/main" id="{DBBA865A-EF81-0607-F685-CC918D6486DE}"/>
              </a:ext>
            </a:extLst>
          </p:cNvPr>
          <p:cNvSpPr/>
          <p:nvPr/>
        </p:nvSpPr>
        <p:spPr bwMode="ltGray">
          <a:xfrm>
            <a:off x="6303198" y="2989356"/>
            <a:ext cx="5342178" cy="429714"/>
          </a:xfrm>
          <a:prstGeom prst="triangle">
            <a:avLst/>
          </a:prstGeom>
          <a:gradFill>
            <a:gsLst>
              <a:gs pos="0">
                <a:schemeClr val="tx1">
                  <a:lumMod val="13000"/>
                  <a:alpha val="0"/>
                </a:schemeClr>
              </a:gs>
              <a:gs pos="100000">
                <a:srgbClr val="01A982">
                  <a:alpha val="54000"/>
                </a:srgbClr>
              </a:gs>
            </a:gsLst>
            <a:lin ang="5400000" scaled="1"/>
          </a:gra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tricHPE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D63A762-5723-9E88-3701-89D3D8B8D41D}"/>
              </a:ext>
            </a:extLst>
          </p:cNvPr>
          <p:cNvSpPr/>
          <p:nvPr/>
        </p:nvSpPr>
        <p:spPr bwMode="ltGray">
          <a:xfrm>
            <a:off x="6394814" y="1681036"/>
            <a:ext cx="1585502" cy="360049"/>
          </a:xfrm>
          <a:prstGeom prst="rect">
            <a:avLst/>
          </a:prstGeom>
          <a:noFill/>
          <a:ln w="28575" cap="flat" cmpd="sng" algn="ctr">
            <a:solidFill>
              <a:schemeClr val="accent1">
                <a:lumMod val="10000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Model development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C9F7D88-0BC4-4EF9-0FA4-EEE6EEFF9D3D}"/>
              </a:ext>
            </a:extLst>
          </p:cNvPr>
          <p:cNvSpPr/>
          <p:nvPr/>
        </p:nvSpPr>
        <p:spPr bwMode="ltGray">
          <a:xfrm>
            <a:off x="8134137" y="1681036"/>
            <a:ext cx="1585502" cy="360049"/>
          </a:xfrm>
          <a:prstGeom prst="rect">
            <a:avLst/>
          </a:prstGeom>
          <a:noFill/>
          <a:ln w="28575" cap="flat" cmpd="sng" algn="ctr">
            <a:solidFill>
              <a:schemeClr val="accent1">
                <a:lumMod val="10000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Model training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860D05A-6F01-7E5F-3082-291F8F92BC68}"/>
              </a:ext>
            </a:extLst>
          </p:cNvPr>
          <p:cNvSpPr/>
          <p:nvPr/>
        </p:nvSpPr>
        <p:spPr bwMode="ltGray">
          <a:xfrm>
            <a:off x="9873460" y="1681036"/>
            <a:ext cx="1585502" cy="360049"/>
          </a:xfrm>
          <a:prstGeom prst="rect">
            <a:avLst/>
          </a:prstGeom>
          <a:noFill/>
          <a:ln w="28575" cap="flat" cmpd="sng" algn="ctr">
            <a:solidFill>
              <a:schemeClr val="accent1">
                <a:lumMod val="10000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Model deployment </a:t>
            </a:r>
          </a:p>
        </p:txBody>
      </p:sp>
      <p:sp>
        <p:nvSpPr>
          <p:cNvPr id="13" name="Arrow: Pentagon 12">
            <a:extLst>
              <a:ext uri="{FF2B5EF4-FFF2-40B4-BE49-F238E27FC236}">
                <a16:creationId xmlns:a16="http://schemas.microsoft.com/office/drawing/2014/main" id="{B6DF2317-A634-4EDA-8EB5-889DFF4817AE}"/>
              </a:ext>
            </a:extLst>
          </p:cNvPr>
          <p:cNvSpPr/>
          <p:nvPr/>
        </p:nvSpPr>
        <p:spPr bwMode="ltGray">
          <a:xfrm>
            <a:off x="7989273" y="1822244"/>
            <a:ext cx="118753" cy="166539"/>
          </a:xfrm>
          <a:prstGeom prst="homePlate">
            <a:avLst/>
          </a:prstGeom>
          <a:solidFill>
            <a:schemeClr val="accent3">
              <a:lumMod val="100000"/>
            </a:schemeClr>
          </a:solidFill>
          <a:ln w="571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57150" cap="flat" cmpd="sng" algn="ctr">
                <a:solidFill>
                  <a:schemeClr val="accent1">
                    <a:lumMod val="100000"/>
                    <a:alpha val="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ctr"/>
          <a:lstStyle/>
          <a:p>
            <a:pPr algn="ctr"/>
            <a:endParaRPr lang="en-US" dirty="0" err="1">
              <a:solidFill>
                <a:schemeClr val="tx1"/>
              </a:solidFill>
            </a:endParaRPr>
          </a:p>
        </p:txBody>
      </p:sp>
      <p:sp>
        <p:nvSpPr>
          <p:cNvPr id="14" name="Arrow: Pentagon 13">
            <a:extLst>
              <a:ext uri="{FF2B5EF4-FFF2-40B4-BE49-F238E27FC236}">
                <a16:creationId xmlns:a16="http://schemas.microsoft.com/office/drawing/2014/main" id="{581316E0-9B50-44D8-3E3B-E6EEEF2896F7}"/>
              </a:ext>
            </a:extLst>
          </p:cNvPr>
          <p:cNvSpPr/>
          <p:nvPr/>
        </p:nvSpPr>
        <p:spPr bwMode="ltGray">
          <a:xfrm>
            <a:off x="9729369" y="1853721"/>
            <a:ext cx="118753" cy="166539"/>
          </a:xfrm>
          <a:prstGeom prst="homePlate">
            <a:avLst/>
          </a:prstGeom>
          <a:solidFill>
            <a:schemeClr val="accent3">
              <a:lumMod val="100000"/>
            </a:schemeClr>
          </a:solidFill>
          <a:ln w="571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57150" cap="flat" cmpd="sng" algn="ctr">
                <a:solidFill>
                  <a:schemeClr val="accent1">
                    <a:lumMod val="100000"/>
                    <a:alpha val="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ctr"/>
          <a:lstStyle/>
          <a:p>
            <a:pPr algn="ctr"/>
            <a:endParaRPr lang="en-US" dirty="0" err="1">
              <a:solidFill>
                <a:schemeClr val="tx1"/>
              </a:solidFill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18FE5C5C-01E7-500C-9E0B-0D730906A894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9840" y="4331408"/>
            <a:ext cx="357920" cy="35792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24C9AB8F-72FF-42F4-B85E-8519EE0DC27E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6138" y="4331408"/>
            <a:ext cx="357920" cy="35792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371E04DE-9031-A161-CB9B-0AA2FA11CC54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2436" y="4331408"/>
            <a:ext cx="357920" cy="35792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DB905CE1-7992-0BC8-D4DA-707CF0CDBB55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8734" y="4331408"/>
            <a:ext cx="357920" cy="357920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CE4A3F8A-C4CA-2326-DBC3-E59D8966554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5032" y="4331408"/>
            <a:ext cx="357920" cy="357920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0671CED1-FBE0-8AFA-D082-1EF3EDE2587E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1330" y="4331408"/>
            <a:ext cx="357920" cy="357920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5CF3D14D-1365-C02D-B1D2-C333230FF88A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7631" y="4331408"/>
            <a:ext cx="357920" cy="357920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C006AD56-45F7-6672-1CEC-710C3617004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2172" y="5599890"/>
            <a:ext cx="277234" cy="277234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77C4075E-63FB-AC7A-4079-C56A288B736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1472" y="5599890"/>
            <a:ext cx="277234" cy="277234"/>
          </a:xfrm>
          <a:prstGeom prst="rect">
            <a:avLst/>
          </a:prstGeom>
        </p:spPr>
      </p:pic>
      <p:pic>
        <p:nvPicPr>
          <p:cNvPr id="54" name="Picture 53">
            <a:extLst>
              <a:ext uri="{FF2B5EF4-FFF2-40B4-BE49-F238E27FC236}">
                <a16:creationId xmlns:a16="http://schemas.microsoft.com/office/drawing/2014/main" id="{28FEA6FC-7AF1-7A68-5076-6CFC6145583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0772" y="5599890"/>
            <a:ext cx="277234" cy="277234"/>
          </a:xfrm>
          <a:prstGeom prst="rect">
            <a:avLst/>
          </a:prstGeom>
        </p:spPr>
      </p:pic>
      <p:pic>
        <p:nvPicPr>
          <p:cNvPr id="55" name="Picture 54">
            <a:extLst>
              <a:ext uri="{FF2B5EF4-FFF2-40B4-BE49-F238E27FC236}">
                <a16:creationId xmlns:a16="http://schemas.microsoft.com/office/drawing/2014/main" id="{08F2EA83-E236-8918-39E1-DC50C692458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0072" y="5599890"/>
            <a:ext cx="277234" cy="277234"/>
          </a:xfrm>
          <a:prstGeom prst="rect">
            <a:avLst/>
          </a:prstGeom>
        </p:spPr>
      </p:pic>
      <p:pic>
        <p:nvPicPr>
          <p:cNvPr id="56" name="Picture 55">
            <a:extLst>
              <a:ext uri="{FF2B5EF4-FFF2-40B4-BE49-F238E27FC236}">
                <a16:creationId xmlns:a16="http://schemas.microsoft.com/office/drawing/2014/main" id="{E74092D7-8719-94C7-9ACE-034BF94E236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9372" y="5599890"/>
            <a:ext cx="277234" cy="277234"/>
          </a:xfrm>
          <a:prstGeom prst="rect">
            <a:avLst/>
          </a:prstGeom>
        </p:spPr>
      </p:pic>
      <p:pic>
        <p:nvPicPr>
          <p:cNvPr id="57" name="Picture 56">
            <a:extLst>
              <a:ext uri="{FF2B5EF4-FFF2-40B4-BE49-F238E27FC236}">
                <a16:creationId xmlns:a16="http://schemas.microsoft.com/office/drawing/2014/main" id="{A9BA7C40-0544-CEB0-79EA-47B1A93142C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8672" y="5599890"/>
            <a:ext cx="277234" cy="277234"/>
          </a:xfrm>
          <a:prstGeom prst="rect">
            <a:avLst/>
          </a:prstGeom>
        </p:spPr>
      </p:pic>
      <p:pic>
        <p:nvPicPr>
          <p:cNvPr id="59" name="Picture 58">
            <a:extLst>
              <a:ext uri="{FF2B5EF4-FFF2-40B4-BE49-F238E27FC236}">
                <a16:creationId xmlns:a16="http://schemas.microsoft.com/office/drawing/2014/main" id="{91480D5C-1B18-183A-8008-AE1D49C7BA7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7974" y="5599890"/>
            <a:ext cx="277234" cy="277234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702E4701-2401-FF86-FC80-6CFD00D0CFE7}"/>
              </a:ext>
            </a:extLst>
          </p:cNvPr>
          <p:cNvSpPr/>
          <p:nvPr/>
        </p:nvSpPr>
        <p:spPr bwMode="ltGray">
          <a:xfrm>
            <a:off x="6383554" y="2501697"/>
            <a:ext cx="5064148" cy="132886"/>
          </a:xfrm>
          <a:prstGeom prst="rect">
            <a:avLst/>
          </a:prstGeom>
          <a:solidFill>
            <a:schemeClr val="accent3">
              <a:lumMod val="100000"/>
            </a:schemeClr>
          </a:solidFill>
          <a:ln w="28575" cap="flat" cmpd="sng" algn="ctr">
            <a:solidFill>
              <a:schemeClr val="accent3">
                <a:lumMod val="10000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ctr"/>
          <a:lstStyle/>
          <a:p>
            <a:pPr algn="ctr"/>
            <a:r>
              <a:rPr lang="en-US" sz="1200" dirty="0">
                <a:solidFill>
                  <a:schemeClr val="bg1">
                    <a:lumMod val="100000"/>
                  </a:schemeClr>
                </a:solidFill>
              </a:rPr>
              <a:t>Nvidia GPUs / Nvidia Frameworks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0697DE19-A3F7-94FA-1F3A-31A6A3E4468F}"/>
              </a:ext>
            </a:extLst>
          </p:cNvPr>
          <p:cNvSpPr/>
          <p:nvPr/>
        </p:nvSpPr>
        <p:spPr bwMode="ltGray">
          <a:xfrm>
            <a:off x="6383554" y="2699770"/>
            <a:ext cx="5064148" cy="265487"/>
          </a:xfrm>
          <a:prstGeom prst="rect">
            <a:avLst/>
          </a:prstGeom>
          <a:solidFill>
            <a:schemeClr val="accent1">
              <a:lumMod val="100000"/>
            </a:schemeClr>
          </a:solidFill>
          <a:ln w="28575" cap="flat" cmpd="sng" algn="ctr">
            <a:solidFill>
              <a:schemeClr val="accent1">
                <a:lumMod val="10000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ctr"/>
          <a:lstStyle/>
          <a:p>
            <a:pPr algn="ctr"/>
            <a:r>
              <a:rPr lang="en-US" sz="1400" dirty="0">
                <a:solidFill>
                  <a:schemeClr val="bg1">
                    <a:lumMod val="100000"/>
                  </a:schemeClr>
                </a:solidFill>
              </a:rPr>
              <a:t>HPE ProLiant </a:t>
            </a:r>
            <a:r>
              <a:rPr lang="cs-CZ" sz="1400" dirty="0">
                <a:solidFill>
                  <a:schemeClr val="bg1">
                    <a:lumMod val="100000"/>
                  </a:schemeClr>
                </a:solidFill>
              </a:rPr>
              <a:t>nebo </a:t>
            </a:r>
            <a:r>
              <a:rPr lang="cs-CZ" sz="1400" dirty="0" err="1">
                <a:solidFill>
                  <a:schemeClr val="bg1">
                    <a:lumMod val="100000"/>
                  </a:schemeClr>
                </a:solidFill>
              </a:rPr>
              <a:t>CrayXD</a:t>
            </a:r>
            <a:r>
              <a:rPr lang="cs-CZ" sz="1400" dirty="0">
                <a:solidFill>
                  <a:schemeClr val="bg1">
                    <a:lumMod val="100000"/>
                  </a:schemeClr>
                </a:solidFill>
              </a:rPr>
              <a:t> nebo NVIDIA DGX</a:t>
            </a:r>
            <a:endParaRPr lang="en-US" sz="1400" dirty="0">
              <a:solidFill>
                <a:schemeClr val="bg1">
                  <a:lumMod val="100000"/>
                </a:schemeClr>
              </a:solidFill>
            </a:endParaRPr>
          </a:p>
        </p:txBody>
      </p:sp>
      <p:pic>
        <p:nvPicPr>
          <p:cNvPr id="1026" name="Picture 2" descr="Distributed Deep Learning and Hyperparameter Tuning Platform | Determined AI">
            <a:extLst>
              <a:ext uri="{FF2B5EF4-FFF2-40B4-BE49-F238E27FC236}">
                <a16:creationId xmlns:a16="http://schemas.microsoft.com/office/drawing/2014/main" id="{5EC3CE87-6C57-B019-1EAC-0C1B35DD7DF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45" t="9187" r="18265" b="23016"/>
          <a:stretch/>
        </p:blipFill>
        <p:spPr bwMode="auto">
          <a:xfrm>
            <a:off x="8974287" y="2128206"/>
            <a:ext cx="598280" cy="316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nvestment | Hewlett Packard Pathfinder">
            <a:extLst>
              <a:ext uri="{FF2B5EF4-FFF2-40B4-BE49-F238E27FC236}">
                <a16:creationId xmlns:a16="http://schemas.microsoft.com/office/drawing/2014/main" id="{315F4C89-254D-8C0B-5C5E-73918417FC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4115" y="2140742"/>
            <a:ext cx="471077" cy="3017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8653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953B4C-A9A2-3E8E-1220-1F8BD28EDA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6E052ED-2053-35E8-1CDE-C4149B7B01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1709" y="387449"/>
            <a:ext cx="11421304" cy="427036"/>
          </a:xfrm>
        </p:spPr>
        <p:txBody>
          <a:bodyPr/>
          <a:lstStyle/>
          <a:p>
            <a:r>
              <a:rPr lang="cs-CZ" dirty="0"/>
              <a:t>NVIDIA DGX </a:t>
            </a:r>
            <a:r>
              <a:rPr lang="cs-CZ" dirty="0" err="1"/>
              <a:t>BasePOD</a:t>
            </a:r>
            <a:r>
              <a:rPr lang="cs-CZ" dirty="0"/>
              <a:t> s HPE </a:t>
            </a:r>
            <a:r>
              <a:rPr lang="cs-CZ" dirty="0" err="1"/>
              <a:t>GreenLake</a:t>
            </a:r>
            <a:r>
              <a:rPr lang="cs-CZ" dirty="0"/>
              <a:t> for </a:t>
            </a:r>
            <a:r>
              <a:rPr lang="cs-CZ" dirty="0" err="1"/>
              <a:t>File</a:t>
            </a:r>
            <a:r>
              <a:rPr lang="cs-CZ" dirty="0"/>
              <a:t> Storage</a:t>
            </a:r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102A4A7-D20C-68E1-F80B-EF681C1C2EA4}"/>
              </a:ext>
            </a:extLst>
          </p:cNvPr>
          <p:cNvSpPr txBox="1"/>
          <p:nvPr/>
        </p:nvSpPr>
        <p:spPr>
          <a:xfrm>
            <a:off x="325554" y="1122533"/>
            <a:ext cx="3739670" cy="919226"/>
          </a:xfrm>
          <a:prstGeom prst="rect">
            <a:avLst/>
          </a:prstGeom>
          <a:noFill/>
          <a:ln w="57150">
            <a:noFill/>
            <a:miter lim="800000"/>
          </a:ln>
        </p:spPr>
        <p:txBody>
          <a:bodyPr wrap="square">
            <a:spAutoFit/>
          </a:bodyPr>
          <a:lstStyle/>
          <a:p>
            <a:pPr marL="0" indent="0">
              <a:lnSpc>
                <a:spcPct val="90000"/>
              </a:lnSpc>
              <a:spcBef>
                <a:spcPts val="400"/>
              </a:spcBef>
              <a:buFont typeface="MetricHPE" panose="020B0503030202060203" pitchFamily="34" charset="0"/>
              <a:buNone/>
            </a:pPr>
            <a:r>
              <a:rPr lang="cs-CZ" sz="2000" b="1" dirty="0">
                <a:solidFill>
                  <a:schemeClr val="tx1">
                    <a:lumMod val="100000"/>
                  </a:schemeClr>
                </a:solidFill>
              </a:rPr>
              <a:t>HPE </a:t>
            </a:r>
            <a:r>
              <a:rPr lang="cs-CZ" sz="2000" b="1" dirty="0" err="1">
                <a:solidFill>
                  <a:schemeClr val="tx1">
                    <a:lumMod val="100000"/>
                  </a:schemeClr>
                </a:solidFill>
              </a:rPr>
              <a:t>GreenLake</a:t>
            </a:r>
            <a:r>
              <a:rPr lang="cs-CZ" sz="2000" b="1" dirty="0">
                <a:solidFill>
                  <a:schemeClr val="tx1">
                    <a:lumMod val="100000"/>
                  </a:schemeClr>
                </a:solidFill>
              </a:rPr>
              <a:t> for </a:t>
            </a:r>
            <a:r>
              <a:rPr lang="cs-CZ" sz="2000" b="1" dirty="0" err="1">
                <a:solidFill>
                  <a:schemeClr val="tx1">
                    <a:lumMod val="100000"/>
                  </a:schemeClr>
                </a:solidFill>
              </a:rPr>
              <a:t>File</a:t>
            </a:r>
            <a:r>
              <a:rPr lang="cs-CZ" sz="2000" b="1" dirty="0">
                <a:solidFill>
                  <a:schemeClr val="tx1">
                    <a:lumMod val="100000"/>
                  </a:schemeClr>
                </a:solidFill>
              </a:rPr>
              <a:t> Storage</a:t>
            </a:r>
            <a:endParaRPr lang="en-US" sz="2000" b="1" dirty="0">
              <a:solidFill>
                <a:schemeClr val="tx1">
                  <a:lumMod val="100000"/>
                </a:schemeClr>
              </a:solidFill>
            </a:endParaRPr>
          </a:p>
          <a:p>
            <a:pPr>
              <a:lnSpc>
                <a:spcPct val="90000"/>
              </a:lnSpc>
              <a:spcBef>
                <a:spcPts val="400"/>
              </a:spcBef>
            </a:pPr>
            <a:r>
              <a:rPr lang="cs-CZ" dirty="0">
                <a:solidFill>
                  <a:schemeClr val="tx1">
                    <a:lumMod val="100000"/>
                  </a:schemeClr>
                </a:solidFill>
                <a:latin typeface="MetricHPE Light" panose="020B0303030202060203" pitchFamily="34" charset="77"/>
              </a:rPr>
              <a:t>Certifikovaná a bezpečná úložná komponenta</a:t>
            </a:r>
            <a:endParaRPr lang="en-US" dirty="0">
              <a:solidFill>
                <a:schemeClr val="tx1">
                  <a:lumMod val="100000"/>
                </a:schemeClr>
              </a:solidFill>
              <a:latin typeface="MetricHPE Light" panose="020B0303030202060203" pitchFamily="34" charset="7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2E82698-A658-26F1-9653-035108EFDF29}"/>
              </a:ext>
            </a:extLst>
          </p:cNvPr>
          <p:cNvSpPr txBox="1"/>
          <p:nvPr/>
        </p:nvSpPr>
        <p:spPr>
          <a:xfrm>
            <a:off x="325553" y="2724965"/>
            <a:ext cx="3155777" cy="1575816"/>
          </a:xfrm>
          <a:prstGeom prst="rect">
            <a:avLst/>
          </a:prstGeom>
          <a:noFill/>
          <a:ln w="57150">
            <a:noFill/>
            <a:miter lim="800000"/>
          </a:ln>
        </p:spPr>
        <p:txBody>
          <a:bodyPr wrap="square">
            <a:spAutoFit/>
          </a:bodyPr>
          <a:lstStyle/>
          <a:p>
            <a:pPr marL="0" indent="0">
              <a:lnSpc>
                <a:spcPct val="90000"/>
              </a:lnSpc>
              <a:spcBef>
                <a:spcPts val="400"/>
              </a:spcBef>
              <a:buFont typeface="MetricHPE" panose="020B0503030202060203" pitchFamily="34" charset="0"/>
              <a:buNone/>
            </a:pPr>
            <a:r>
              <a:rPr lang="cs-CZ" sz="2000" b="1" dirty="0">
                <a:solidFill>
                  <a:schemeClr val="tx1">
                    <a:lumMod val="100000"/>
                  </a:schemeClr>
                </a:solidFill>
              </a:rPr>
              <a:t>Akcelerovaná </a:t>
            </a:r>
            <a:r>
              <a:rPr lang="cs-CZ" sz="2000" b="1" dirty="0" err="1">
                <a:solidFill>
                  <a:schemeClr val="tx1">
                    <a:lumMod val="100000"/>
                  </a:schemeClr>
                </a:solidFill>
              </a:rPr>
              <a:t>compute</a:t>
            </a:r>
            <a:r>
              <a:rPr lang="cs-CZ" sz="2000" b="1" dirty="0">
                <a:solidFill>
                  <a:schemeClr val="tx1">
                    <a:lumMod val="100000"/>
                  </a:schemeClr>
                </a:solidFill>
              </a:rPr>
              <a:t> vrstva – NVIDIA DGX H200</a:t>
            </a:r>
          </a:p>
          <a:p>
            <a:pPr>
              <a:lnSpc>
                <a:spcPct val="90000"/>
              </a:lnSpc>
              <a:spcBef>
                <a:spcPts val="400"/>
              </a:spcBef>
            </a:pPr>
            <a:r>
              <a:rPr lang="cs-CZ" dirty="0">
                <a:solidFill>
                  <a:schemeClr val="tx1">
                    <a:lumMod val="100000"/>
                  </a:schemeClr>
                </a:solidFill>
                <a:latin typeface="MetricHPE Light" panose="020B0303030202060203" pitchFamily="34" charset="77"/>
              </a:rPr>
              <a:t>NVIDIA Base </a:t>
            </a:r>
            <a:r>
              <a:rPr lang="cs-CZ" dirty="0" err="1">
                <a:solidFill>
                  <a:schemeClr val="tx1">
                    <a:lumMod val="100000"/>
                  </a:schemeClr>
                </a:solidFill>
                <a:latin typeface="MetricHPE Light" panose="020B0303030202060203" pitchFamily="34" charset="77"/>
              </a:rPr>
              <a:t>Command</a:t>
            </a:r>
            <a:endParaRPr lang="cs-CZ" dirty="0">
              <a:solidFill>
                <a:schemeClr val="tx1">
                  <a:lumMod val="100000"/>
                </a:schemeClr>
              </a:solidFill>
              <a:latin typeface="MetricHPE Light" panose="020B0303030202060203" pitchFamily="34" charset="77"/>
            </a:endParaRPr>
          </a:p>
          <a:p>
            <a:pPr>
              <a:lnSpc>
                <a:spcPct val="90000"/>
              </a:lnSpc>
              <a:spcBef>
                <a:spcPts val="400"/>
              </a:spcBef>
            </a:pPr>
            <a:r>
              <a:rPr lang="cs-CZ" dirty="0">
                <a:solidFill>
                  <a:schemeClr val="tx1">
                    <a:lumMod val="100000"/>
                  </a:schemeClr>
                </a:solidFill>
                <a:latin typeface="MetricHPE Light" panose="020B0303030202060203" pitchFamily="34" charset="77"/>
              </a:rPr>
              <a:t>NVIDIA AI </a:t>
            </a:r>
            <a:r>
              <a:rPr lang="cs-CZ" dirty="0" err="1">
                <a:solidFill>
                  <a:schemeClr val="tx1">
                    <a:lumMod val="100000"/>
                  </a:schemeClr>
                </a:solidFill>
                <a:latin typeface="MetricHPE Light" panose="020B0303030202060203" pitchFamily="34" charset="77"/>
              </a:rPr>
              <a:t>Enteprise</a:t>
            </a:r>
            <a:r>
              <a:rPr lang="cs-CZ" dirty="0">
                <a:solidFill>
                  <a:schemeClr val="tx1">
                    <a:lumMod val="100000"/>
                  </a:schemeClr>
                </a:solidFill>
                <a:latin typeface="MetricHPE Light" panose="020B0303030202060203" pitchFamily="34" charset="77"/>
              </a:rPr>
              <a:t> </a:t>
            </a:r>
            <a:endParaRPr lang="en-US" dirty="0">
              <a:solidFill>
                <a:schemeClr val="tx1">
                  <a:lumMod val="100000"/>
                </a:schemeClr>
              </a:solidFill>
              <a:latin typeface="MetricHPE Light" panose="020B0303030202060203" pitchFamily="34" charset="77"/>
            </a:endParaRPr>
          </a:p>
          <a:p>
            <a:pPr marL="0" indent="0">
              <a:lnSpc>
                <a:spcPct val="90000"/>
              </a:lnSpc>
              <a:spcBef>
                <a:spcPts val="400"/>
              </a:spcBef>
              <a:buFont typeface="MetricHPE" panose="020B0503030202060203" pitchFamily="34" charset="0"/>
              <a:buNone/>
            </a:pPr>
            <a:endParaRPr lang="en-US" sz="2000" b="1" dirty="0">
              <a:solidFill>
                <a:schemeClr val="tx1">
                  <a:lumMod val="100000"/>
                </a:schemeClr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F96CF20-526D-A1C3-B350-E890053A081C}"/>
              </a:ext>
            </a:extLst>
          </p:cNvPr>
          <p:cNvSpPr txBox="1"/>
          <p:nvPr/>
        </p:nvSpPr>
        <p:spPr>
          <a:xfrm>
            <a:off x="351838" y="4333063"/>
            <a:ext cx="3391007" cy="1579920"/>
          </a:xfrm>
          <a:prstGeom prst="rect">
            <a:avLst/>
          </a:prstGeom>
          <a:noFill/>
          <a:ln w="57150">
            <a:noFill/>
            <a:miter lim="800000"/>
          </a:ln>
        </p:spPr>
        <p:txBody>
          <a:bodyPr wrap="square">
            <a:spAutoFit/>
          </a:bodyPr>
          <a:lstStyle/>
          <a:p>
            <a:pPr marL="0" indent="0">
              <a:lnSpc>
                <a:spcPct val="90000"/>
              </a:lnSpc>
              <a:spcBef>
                <a:spcPts val="400"/>
              </a:spcBef>
              <a:buFont typeface="MetricHPE" panose="020B0503030202060203" pitchFamily="34" charset="0"/>
              <a:buNone/>
            </a:pPr>
            <a:r>
              <a:rPr lang="cs-CZ" sz="2000" b="1" dirty="0">
                <a:solidFill>
                  <a:schemeClr val="tx1">
                    <a:lumMod val="100000"/>
                  </a:schemeClr>
                </a:solidFill>
              </a:rPr>
              <a:t>Data Network </a:t>
            </a:r>
            <a:r>
              <a:rPr lang="cs-CZ" sz="2000" b="1" dirty="0" err="1">
                <a:solidFill>
                  <a:schemeClr val="tx1">
                    <a:lumMod val="100000"/>
                  </a:schemeClr>
                </a:solidFill>
              </a:rPr>
              <a:t>Fabric</a:t>
            </a:r>
            <a:r>
              <a:rPr lang="cs-CZ" sz="2000" b="1" dirty="0">
                <a:solidFill>
                  <a:schemeClr val="tx1">
                    <a:lumMod val="100000"/>
                  </a:schemeClr>
                </a:solidFill>
              </a:rPr>
              <a:t> – HPE M-</a:t>
            </a:r>
            <a:r>
              <a:rPr lang="cs-CZ" sz="2000" b="1" dirty="0" err="1">
                <a:solidFill>
                  <a:schemeClr val="tx1">
                    <a:lumMod val="100000"/>
                  </a:schemeClr>
                </a:solidFill>
              </a:rPr>
              <a:t>series</a:t>
            </a:r>
            <a:r>
              <a:rPr lang="cs-CZ" sz="2000" b="1" dirty="0">
                <a:solidFill>
                  <a:schemeClr val="tx1">
                    <a:lumMod val="100000"/>
                  </a:schemeClr>
                </a:solidFill>
              </a:rPr>
              <a:t> SN4600 switche</a:t>
            </a:r>
          </a:p>
          <a:p>
            <a:pPr marL="0" indent="0">
              <a:lnSpc>
                <a:spcPct val="90000"/>
              </a:lnSpc>
              <a:spcBef>
                <a:spcPts val="400"/>
              </a:spcBef>
              <a:buFont typeface="MetricHPE" panose="020B0503030202060203" pitchFamily="34" charset="0"/>
              <a:buNone/>
            </a:pPr>
            <a:endParaRPr lang="cs-CZ" sz="2000" b="1" dirty="0">
              <a:solidFill>
                <a:schemeClr val="tx1">
                  <a:lumMod val="100000"/>
                </a:schemeClr>
              </a:solidFill>
            </a:endParaRPr>
          </a:p>
          <a:p>
            <a:pPr marL="0" indent="0">
              <a:lnSpc>
                <a:spcPct val="90000"/>
              </a:lnSpc>
              <a:spcBef>
                <a:spcPts val="400"/>
              </a:spcBef>
              <a:buFont typeface="MetricHPE" panose="020B0503030202060203" pitchFamily="34" charset="0"/>
              <a:buNone/>
            </a:pPr>
            <a:r>
              <a:rPr lang="cs-CZ" sz="2000" b="1" dirty="0" err="1">
                <a:solidFill>
                  <a:schemeClr val="tx1">
                    <a:lumMod val="100000"/>
                  </a:schemeClr>
                </a:solidFill>
              </a:rPr>
              <a:t>Backend</a:t>
            </a:r>
            <a:r>
              <a:rPr lang="cs-CZ" sz="2000" b="1" dirty="0">
                <a:solidFill>
                  <a:schemeClr val="tx1">
                    <a:lumMod val="100000"/>
                  </a:schemeClr>
                </a:solidFill>
              </a:rPr>
              <a:t> </a:t>
            </a:r>
            <a:r>
              <a:rPr lang="cs-CZ" sz="2000" b="1" dirty="0" err="1">
                <a:solidFill>
                  <a:schemeClr val="tx1">
                    <a:lumMod val="100000"/>
                  </a:schemeClr>
                </a:solidFill>
              </a:rPr>
              <a:t>Fabric</a:t>
            </a:r>
            <a:r>
              <a:rPr lang="cs-CZ" sz="2000" b="1" dirty="0">
                <a:solidFill>
                  <a:schemeClr val="tx1">
                    <a:lumMod val="100000"/>
                  </a:schemeClr>
                </a:solidFill>
              </a:rPr>
              <a:t> – HPE Aruba CX8325 switche</a:t>
            </a:r>
            <a:endParaRPr lang="en-US" sz="2000" b="1" dirty="0">
              <a:solidFill>
                <a:schemeClr val="tx1">
                  <a:lumMod val="100000"/>
                </a:schemeClr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4B932BF-F161-D24D-EF86-152B2C3DA9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6559" y="814485"/>
            <a:ext cx="8123603" cy="586173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F8D3965-3C81-E645-DE01-512A8FCD6B29}"/>
              </a:ext>
            </a:extLst>
          </p:cNvPr>
          <p:cNvSpPr txBox="1"/>
          <p:nvPr/>
        </p:nvSpPr>
        <p:spPr>
          <a:xfrm>
            <a:off x="7248902" y="2272081"/>
            <a:ext cx="928654" cy="369332"/>
          </a:xfrm>
          <a:prstGeom prst="rect">
            <a:avLst/>
          </a:prstGeom>
          <a:noFill/>
          <a:ln w="57150">
            <a:noFill/>
            <a:miter lim="800000"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tricHPE"/>
                <a:ea typeface="+mn-ea"/>
                <a:cs typeface="+mn-cs"/>
              </a:rPr>
              <a:t>File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tricHPE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18686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6D650731-F75D-4A00-8A26-A472193D37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9122" y="2676894"/>
            <a:ext cx="9152333" cy="868680"/>
          </a:xfrm>
        </p:spPr>
        <p:txBody>
          <a:bodyPr/>
          <a:lstStyle/>
          <a:p>
            <a:pPr>
              <a:lnSpc>
                <a:spcPct val="85000"/>
              </a:lnSpc>
            </a:pPr>
            <a:r>
              <a:rPr lang="cs-CZ" sz="4400" dirty="0">
                <a:solidFill>
                  <a:schemeClr val="bg1"/>
                </a:solidFill>
              </a:rPr>
              <a:t>HPE </a:t>
            </a:r>
            <a:r>
              <a:rPr lang="cs-CZ" sz="4400" dirty="0" err="1">
                <a:solidFill>
                  <a:schemeClr val="bg1"/>
                </a:solidFill>
              </a:rPr>
              <a:t>Private</a:t>
            </a:r>
            <a:r>
              <a:rPr lang="cs-CZ" sz="4400" dirty="0">
                <a:solidFill>
                  <a:schemeClr val="bg1"/>
                </a:solidFill>
              </a:rPr>
              <a:t> Cloud AI</a:t>
            </a:r>
            <a:br>
              <a:rPr lang="en-US" sz="3200" dirty="0">
                <a:solidFill>
                  <a:schemeClr val="bg1"/>
                </a:solidFill>
              </a:rPr>
            </a:br>
            <a:r>
              <a:rPr lang="cs-CZ" sz="3200" b="0" dirty="0">
                <a:solidFill>
                  <a:schemeClr val="bg1"/>
                </a:solidFill>
                <a:latin typeface="MetricHPE Light" panose="020B0303030202060203" pitchFamily="34" charset="77"/>
              </a:rPr>
              <a:t>Vlajková loď HPE pro provoz/inferenci </a:t>
            </a:r>
            <a:r>
              <a:rPr lang="cs-CZ" sz="3200" b="0" dirty="0" err="1">
                <a:solidFill>
                  <a:schemeClr val="bg1"/>
                </a:solidFill>
                <a:latin typeface="MetricHPE Light" panose="020B0303030202060203" pitchFamily="34" charset="77"/>
              </a:rPr>
              <a:t>genAI</a:t>
            </a:r>
            <a:r>
              <a:rPr lang="cs-CZ" sz="3200" b="0" dirty="0">
                <a:solidFill>
                  <a:schemeClr val="bg1"/>
                </a:solidFill>
                <a:latin typeface="MetricHPE Light" panose="020B0303030202060203" pitchFamily="34" charset="77"/>
              </a:rPr>
              <a:t> </a:t>
            </a:r>
            <a:r>
              <a:rPr lang="cs-CZ" sz="3200" b="0" dirty="0" err="1">
                <a:solidFill>
                  <a:schemeClr val="bg1"/>
                </a:solidFill>
                <a:latin typeface="MetricHPE Light" panose="020B0303030202060203" pitchFamily="34" charset="77"/>
              </a:rPr>
              <a:t>scenářů</a:t>
            </a:r>
            <a:endParaRPr lang="en-US" sz="3200" b="0" dirty="0">
              <a:solidFill>
                <a:schemeClr val="bg1"/>
              </a:solidFill>
              <a:latin typeface="MetricHPE Light" panose="020B0303030202060203" pitchFamily="34" charset="77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CEC8D76-FC93-C704-4E25-7986C1B79A6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icHPE"/>
                <a:ea typeface="+mn-ea"/>
                <a:cs typeface="+mn-cs"/>
              </a:rPr>
              <a:t>Confidential | Authorized HPE Partner Use Only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550331-1853-569F-42ED-6C8915CC962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205699" marR="0" lvl="0" indent="-205699" algn="l" defTabSz="1088421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20000"/>
              <a:buFontTx/>
              <a:buBlip>
                <a:blip r:embed="rId3"/>
              </a:buBlip>
              <a:tabLst/>
              <a:defRPr/>
            </a:pPr>
            <a:fld id="{104FC826-72BB-4AF1-BA01-A94F7396A7DC}" type="slidenum">
              <a:rPr kumimoji="0" lang="en-US" sz="2000" b="0" i="0" u="none" strike="noStrike" kern="1200" cap="all" spc="0" normalizeH="0" baseline="1000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icHPE"/>
                <a:ea typeface="+mn-ea"/>
                <a:cs typeface="+mn-cs"/>
              </a:rPr>
              <a:pPr marL="205699" marR="0" lvl="0" indent="-205699" algn="l" defTabSz="1088421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Pct val="120000"/>
                <a:buFontTx/>
                <a:buBlip>
                  <a:blip r:embed="rId3"/>
                </a:buBlip>
                <a:tabLst/>
                <a:defRPr/>
              </a:pPr>
              <a:t>11</a:t>
            </a:fld>
            <a:endParaRPr kumimoji="0" lang="en-US" sz="2000" b="0" i="0" u="none" strike="noStrike" kern="1200" cap="all" spc="0" normalizeH="0" baseline="1000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tricHPE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62004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92A542F-FF2A-3223-1259-DA5B8BF238E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205699" marR="0" lvl="0" indent="-205699" algn="l" defTabSz="1088421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20000"/>
              <a:buFontTx/>
              <a:buBlip>
                <a:blip r:embed="rId3"/>
              </a:buBlip>
              <a:tabLst/>
              <a:defRPr/>
            </a:pPr>
            <a:fld id="{104FC826-72BB-4AF1-BA01-A94F7396A7DC}" type="slidenum">
              <a:rPr kumimoji="0" lang="en-US" sz="2000" b="0" i="0" u="none" strike="noStrike" kern="1200" cap="all" spc="0" normalizeH="0" baseline="1000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tricHPE"/>
                <a:ea typeface="+mn-ea"/>
                <a:cs typeface="+mn-cs"/>
              </a:rPr>
              <a:pPr marL="205699" marR="0" lvl="0" indent="-205699" algn="l" defTabSz="1088421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Pct val="120000"/>
                <a:buFontTx/>
                <a:buBlip>
                  <a:blip r:embed="rId3"/>
                </a:buBlip>
                <a:tabLst/>
                <a:defRPr/>
              </a:pPr>
              <a:t>12</a:t>
            </a:fld>
            <a:endParaRPr kumimoji="0" lang="en-US" sz="2000" b="0" i="0" u="none" strike="noStrike" kern="1200" cap="all" spc="0" normalizeH="0" baseline="1000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tricHPE"/>
              <a:ea typeface="+mn-ea"/>
              <a:cs typeface="+mn-cs"/>
            </a:endParaRPr>
          </a:p>
        </p:txBody>
      </p:sp>
      <p:sp>
        <p:nvSpPr>
          <p:cNvPr id="16" name="Slide Number Placeholder 13">
            <a:extLst>
              <a:ext uri="{FF2B5EF4-FFF2-40B4-BE49-F238E27FC236}">
                <a16:creationId xmlns:a16="http://schemas.microsoft.com/office/drawing/2014/main" id="{727698BA-0953-9A15-ACE1-9F7A643EEA38}"/>
              </a:ext>
            </a:extLst>
          </p:cNvPr>
          <p:cNvSpPr txBox="1">
            <a:spLocks/>
          </p:cNvSpPr>
          <p:nvPr/>
        </p:nvSpPr>
        <p:spPr>
          <a:xfrm>
            <a:off x="11202856" y="6301811"/>
            <a:ext cx="6843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205699" indent="-205699" algn="l" defTabSz="914400" rtl="0" eaLnBrk="1" latinLnBrk="0" hangingPunct="1">
              <a:lnSpc>
                <a:spcPct val="90000"/>
              </a:lnSpc>
              <a:buSzPct val="120000"/>
              <a:buFontTx/>
              <a:buBlip>
                <a:blip r:embed="rId3"/>
              </a:buBlip>
              <a:defRPr sz="2000" kern="1200" cap="all" normalizeH="0" baseline="10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5699" marR="0" lvl="0" indent="-205699" algn="l" defTabSz="1088421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20000"/>
              <a:buFontTx/>
              <a:buBlip>
                <a:blip r:embed="rId3"/>
              </a:buBlip>
              <a:tabLst/>
              <a:defRPr/>
            </a:pPr>
            <a:fld id="{104FC826-72BB-4AF1-BA01-A94F7396A7DC}" type="slidenum">
              <a:rPr kumimoji="0" lang="en-US" sz="2000" b="0" i="0" u="none" strike="noStrike" kern="1200" cap="all" spc="0" normalizeH="0" baseline="1000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tricHPE"/>
                <a:ea typeface="+mn-ea"/>
                <a:cs typeface="+mn-cs"/>
              </a:rPr>
              <a:pPr marL="205699" marR="0" lvl="0" indent="-205699" algn="l" defTabSz="1088421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Pct val="120000"/>
                <a:buFontTx/>
                <a:buBlip>
                  <a:blip r:embed="rId3"/>
                </a:buBlip>
                <a:tabLst/>
                <a:defRPr/>
              </a:pPr>
              <a:t>12</a:t>
            </a:fld>
            <a:endParaRPr kumimoji="0" lang="en-US" sz="2000" b="0" i="0" u="none" strike="noStrike" kern="1200" cap="all" spc="0" normalizeH="0" baseline="1000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tricHPE"/>
              <a:ea typeface="+mn-ea"/>
              <a:cs typeface="+mn-cs"/>
            </a:endParaRPr>
          </a:p>
        </p:txBody>
      </p:sp>
      <p:sp>
        <p:nvSpPr>
          <p:cNvPr id="17" name="Title 4">
            <a:extLst>
              <a:ext uri="{FF2B5EF4-FFF2-40B4-BE49-F238E27FC236}">
                <a16:creationId xmlns:a16="http://schemas.microsoft.com/office/drawing/2014/main" id="{3D3EBB5A-A744-371A-2F98-309882445ECF}"/>
              </a:ext>
            </a:extLst>
          </p:cNvPr>
          <p:cNvSpPr txBox="1">
            <a:spLocks/>
          </p:cNvSpPr>
          <p:nvPr/>
        </p:nvSpPr>
        <p:spPr>
          <a:xfrm>
            <a:off x="1818477" y="76152"/>
            <a:ext cx="8414368" cy="40136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 cap="none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1A982"/>
                </a:solidFill>
                <a:effectLst/>
                <a:uLnTx/>
                <a:uFillTx/>
                <a:latin typeface="MetricHPE" panose="020B0503030202060203" pitchFamily="34" charset="77"/>
                <a:ea typeface="+mj-ea"/>
                <a:cs typeface="+mj-cs"/>
              </a:rPr>
              <a:t>NVIDIA AI Computing by HPE</a:t>
            </a:r>
          </a:p>
        </p:txBody>
      </p:sp>
      <p:sp>
        <p:nvSpPr>
          <p:cNvPr id="51" name="Title 4">
            <a:extLst>
              <a:ext uri="{FF2B5EF4-FFF2-40B4-BE49-F238E27FC236}">
                <a16:creationId xmlns:a16="http://schemas.microsoft.com/office/drawing/2014/main" id="{44EDFCD1-CDD1-A01C-0B09-BD38581CB420}"/>
              </a:ext>
            </a:extLst>
          </p:cNvPr>
          <p:cNvSpPr txBox="1">
            <a:spLocks/>
          </p:cNvSpPr>
          <p:nvPr/>
        </p:nvSpPr>
        <p:spPr>
          <a:xfrm>
            <a:off x="1818477" y="613699"/>
            <a:ext cx="8414368" cy="40136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 cap="none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tricHPE" panose="020B0503030202060203" pitchFamily="34" charset="77"/>
                <a:ea typeface="+mj-ea"/>
                <a:cs typeface="+mj-cs"/>
              </a:rPr>
              <a:t>HPE Private Cloud AI</a:t>
            </a:r>
          </a:p>
        </p:txBody>
      </p:sp>
      <p:pic>
        <p:nvPicPr>
          <p:cNvPr id="15" name="Picture 14" descr="A group of black servers&#10;&#10;Description automatically generated">
            <a:extLst>
              <a:ext uri="{FF2B5EF4-FFF2-40B4-BE49-F238E27FC236}">
                <a16:creationId xmlns:a16="http://schemas.microsoft.com/office/drawing/2014/main" id="{E6597025-83C7-FB9C-5CE8-79808B51186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0222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8A5CD5-E0F0-35BA-3385-3A583C46A3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HPE </a:t>
            </a:r>
            <a:r>
              <a:rPr lang="cs-CZ" dirty="0" err="1"/>
              <a:t>Private</a:t>
            </a:r>
            <a:r>
              <a:rPr lang="cs-CZ" dirty="0"/>
              <a:t> Cloud AI – end-to-end </a:t>
            </a:r>
            <a:r>
              <a:rPr lang="cs-CZ" dirty="0" err="1"/>
              <a:t>stack</a:t>
            </a:r>
            <a:r>
              <a:rPr lang="cs-CZ" dirty="0"/>
              <a:t> optimalizovaný pro AI.</a:t>
            </a:r>
            <a:endParaRPr lang="en-US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D9DB6186-F1EC-51C6-646A-FB9DAD7568E6}"/>
              </a:ext>
            </a:extLst>
          </p:cNvPr>
          <p:cNvSpPr/>
          <p:nvPr/>
        </p:nvSpPr>
        <p:spPr bwMode="ltGray">
          <a:xfrm>
            <a:off x="3531357" y="1441015"/>
            <a:ext cx="2129151" cy="4917024"/>
          </a:xfrm>
          <a:prstGeom prst="rect">
            <a:avLst/>
          </a:prstGeom>
          <a:gradFill>
            <a:gsLst>
              <a:gs pos="0">
                <a:srgbClr val="E0E5E8"/>
              </a:gs>
              <a:gs pos="35000">
                <a:srgbClr val="E0E5EB"/>
              </a:gs>
              <a:gs pos="67000">
                <a:srgbClr val="DEE4E8"/>
              </a:gs>
              <a:gs pos="100000">
                <a:srgbClr val="E0E4EB"/>
              </a:gs>
            </a:gsLst>
            <a:lin ang="18900000" scaled="1"/>
          </a:gra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tricHPE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9ECDF097-9F0B-3E5E-6421-97E5E3B3CF56}"/>
              </a:ext>
            </a:extLst>
          </p:cNvPr>
          <p:cNvSpPr/>
          <p:nvPr/>
        </p:nvSpPr>
        <p:spPr bwMode="ltGray">
          <a:xfrm>
            <a:off x="5777454" y="1441015"/>
            <a:ext cx="2191693" cy="4908302"/>
          </a:xfrm>
          <a:prstGeom prst="rect">
            <a:avLst/>
          </a:prstGeom>
          <a:gradFill>
            <a:gsLst>
              <a:gs pos="0">
                <a:srgbClr val="E0E5E8"/>
              </a:gs>
              <a:gs pos="35000">
                <a:srgbClr val="E0E5EB"/>
              </a:gs>
              <a:gs pos="67000">
                <a:srgbClr val="DEE4E8"/>
              </a:gs>
              <a:gs pos="100000">
                <a:srgbClr val="E0E4EB"/>
              </a:gs>
            </a:gsLst>
            <a:lin ang="18900000" scaled="1"/>
          </a:gra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tricHPE"/>
              <a:ea typeface="+mn-ea"/>
              <a:cs typeface="+mn-cs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CFF2616F-FBE2-A9AA-1DE3-2850B4CCAEF1}"/>
              </a:ext>
            </a:extLst>
          </p:cNvPr>
          <p:cNvSpPr/>
          <p:nvPr/>
        </p:nvSpPr>
        <p:spPr bwMode="ltGray">
          <a:xfrm>
            <a:off x="8098375" y="1441015"/>
            <a:ext cx="2185646" cy="4908301"/>
          </a:xfrm>
          <a:prstGeom prst="rect">
            <a:avLst/>
          </a:prstGeom>
          <a:gradFill>
            <a:gsLst>
              <a:gs pos="0">
                <a:srgbClr val="E0E5E8"/>
              </a:gs>
              <a:gs pos="35000">
                <a:srgbClr val="E0E5EB"/>
              </a:gs>
              <a:gs pos="67000">
                <a:srgbClr val="DEE4E8"/>
              </a:gs>
              <a:gs pos="100000">
                <a:srgbClr val="E0E4EB"/>
              </a:gs>
            </a:gsLst>
            <a:lin ang="18900000" scaled="1"/>
          </a:gra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tricHPE"/>
              <a:ea typeface="+mn-ea"/>
              <a:cs typeface="+mn-cs"/>
            </a:endParaRPr>
          </a:p>
        </p:txBody>
      </p:sp>
      <p:graphicFrame>
        <p:nvGraphicFramePr>
          <p:cNvPr id="32" name="Table 31">
            <a:extLst>
              <a:ext uri="{FF2B5EF4-FFF2-40B4-BE49-F238E27FC236}">
                <a16:creationId xmlns:a16="http://schemas.microsoft.com/office/drawing/2014/main" id="{D2C329FE-A6A0-DD84-DA00-E845C7F8E811}"/>
              </a:ext>
            </a:extLst>
          </p:cNvPr>
          <p:cNvGraphicFramePr>
            <a:graphicFrameLocks noGrp="1"/>
          </p:cNvGraphicFramePr>
          <p:nvPr/>
        </p:nvGraphicFramePr>
        <p:xfrm>
          <a:off x="3561422" y="5081718"/>
          <a:ext cx="6800284" cy="1219660"/>
        </p:xfrm>
        <a:graphic>
          <a:graphicData uri="http://schemas.openxmlformats.org/drawingml/2006/table">
            <a:tbl>
              <a:tblPr bandRow="1">
                <a:tableStyleId>{2D5ABB26-0587-4C30-8999-92F81FD0307C}</a:tableStyleId>
              </a:tblPr>
              <a:tblGrid>
                <a:gridCol w="218065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14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050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0491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 or 8 NVIDIA L40S GPUs</a:t>
                      </a:r>
                    </a:p>
                  </a:txBody>
                  <a:tcPr marT="0" marB="0"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 or 16 NVIDIA L40S GPUs</a:t>
                      </a:r>
                    </a:p>
                  </a:txBody>
                  <a:tcPr marT="0" marB="0"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16 or 32 NVIDIA H100 NVL GPUs</a:t>
                      </a:r>
                    </a:p>
                  </a:txBody>
                  <a:tcPr marT="0" marB="0"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4915"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109TB File/Object</a:t>
                      </a:r>
                    </a:p>
                  </a:txBody>
                  <a:tcPr marT="0" marB="0"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217TB File/Object</a:t>
                      </a:r>
                    </a:p>
                  </a:txBody>
                  <a:tcPr marT="0" marB="0"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670TB File/Object</a:t>
                      </a:r>
                    </a:p>
                  </a:txBody>
                  <a:tcPr marT="0" marB="0"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491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100GbE NVIDIA Networking</a:t>
                      </a:r>
                    </a:p>
                  </a:txBody>
                  <a:tcPr marT="0" marB="0"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200GbE NVIDIA Networking</a:t>
                      </a:r>
                    </a:p>
                  </a:txBody>
                  <a:tcPr marT="0" marB="0"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400GbE NVIDIA Networking</a:t>
                      </a:r>
                    </a:p>
                  </a:txBody>
                  <a:tcPr marT="0" marB="0"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4915"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baseline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200" b="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up to 8 kW rack</a:t>
                      </a:r>
                    </a:p>
                  </a:txBody>
                  <a:tcPr marT="0" marB="0"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up to  17.7 kW</a:t>
                      </a:r>
                    </a:p>
                  </a:txBody>
                  <a:tcPr marT="0" marB="0"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up to 25 kW x 2</a:t>
                      </a:r>
                    </a:p>
                  </a:txBody>
                  <a:tcPr marT="0" marB="0"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37" name="Table 36">
            <a:extLst>
              <a:ext uri="{FF2B5EF4-FFF2-40B4-BE49-F238E27FC236}">
                <a16:creationId xmlns:a16="http://schemas.microsoft.com/office/drawing/2014/main" id="{C09F2774-8C0B-A5D3-3428-DB5710E2F12B}"/>
              </a:ext>
            </a:extLst>
          </p:cNvPr>
          <p:cNvGraphicFramePr>
            <a:graphicFrameLocks noGrp="1"/>
          </p:cNvGraphicFramePr>
          <p:nvPr/>
        </p:nvGraphicFramePr>
        <p:xfrm>
          <a:off x="3497468" y="4760507"/>
          <a:ext cx="6933357" cy="243840"/>
        </p:xfrm>
        <a:graphic>
          <a:graphicData uri="http://schemas.openxmlformats.org/drawingml/2006/table">
            <a:tbl>
              <a:tblPr bandRow="1">
                <a:tableStyleId>{2D5ABB26-0587-4C30-8999-92F81FD0307C}</a:tableStyleId>
              </a:tblPr>
              <a:tblGrid>
                <a:gridCol w="22200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364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7687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8085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</a:rPr>
                        <a:t>Small</a:t>
                      </a:r>
                      <a:endParaRPr lang="en-US" sz="1600" b="1" kern="120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032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742950" algn="l"/>
                          <a:tab pos="2230438" algn="l"/>
                        </a:tabLst>
                        <a:defRPr/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</a:rPr>
                        <a:t>  Medium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0" marR="0" marT="0" marB="0"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</a:rPr>
                        <a:t>Large</a:t>
                      </a:r>
                      <a:endParaRPr lang="en-US" sz="1600" baseline="3000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0" marR="0" marT="0" marB="0"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8" name="Table 37">
            <a:extLst>
              <a:ext uri="{FF2B5EF4-FFF2-40B4-BE49-F238E27FC236}">
                <a16:creationId xmlns:a16="http://schemas.microsoft.com/office/drawing/2014/main" id="{8158D80D-BC9C-207B-0A7F-C3AFD1563F4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2134421"/>
              </p:ext>
            </p:extLst>
          </p:nvPr>
        </p:nvGraphicFramePr>
        <p:xfrm>
          <a:off x="2111456" y="5081718"/>
          <a:ext cx="1398561" cy="1219660"/>
        </p:xfrm>
        <a:graphic>
          <a:graphicData uri="http://schemas.openxmlformats.org/drawingml/2006/table">
            <a:tbl>
              <a:tblPr bandRow="1">
                <a:tableStyleId>{2D5ABB26-0587-4C30-8999-92F81FD0307C}</a:tableStyleId>
              </a:tblPr>
              <a:tblGrid>
                <a:gridCol w="13985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04915">
                <a:tc>
                  <a:txBody>
                    <a:bodyPr/>
                    <a:lstStyle/>
                    <a:p>
                      <a:pPr algn="r"/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Compute</a:t>
                      </a:r>
                    </a:p>
                  </a:txBody>
                  <a:tcPr marT="0" marB="0"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4915">
                <a:tc>
                  <a:txBody>
                    <a:bodyPr/>
                    <a:lstStyle/>
                    <a:p>
                      <a:pPr algn="r"/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Storage</a:t>
                      </a:r>
                    </a:p>
                  </a:txBody>
                  <a:tcPr marT="0" marB="0"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4915">
                <a:tc>
                  <a:txBody>
                    <a:bodyPr/>
                    <a:lstStyle/>
                    <a:p>
                      <a:pPr algn="r"/>
                      <a:r>
                        <a:rPr lang="en-US" sz="1400" b="1">
                          <a:solidFill>
                            <a:schemeClr val="tx1"/>
                          </a:solidFill>
                          <a:effectLst/>
                        </a:rPr>
                        <a:t>Networking</a:t>
                      </a:r>
                    </a:p>
                  </a:txBody>
                  <a:tcPr marT="0" marB="0"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4915">
                <a:tc>
                  <a:txBody>
                    <a:bodyPr/>
                    <a:lstStyle/>
                    <a:p>
                      <a:pPr algn="r"/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Power</a:t>
                      </a:r>
                    </a:p>
                  </a:txBody>
                  <a:tcPr marT="0" marB="0"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40" name="Picture 39">
            <a:extLst>
              <a:ext uri="{FF2B5EF4-FFF2-40B4-BE49-F238E27FC236}">
                <a16:creationId xmlns:a16="http://schemas.microsoft.com/office/drawing/2014/main" id="{EEBF50A3-E950-CA6E-6C88-DFAF648135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4769" y="2329900"/>
            <a:ext cx="695050" cy="2290643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998AF22D-3E19-C6FE-2BF8-72E72282F69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8203" y="2321632"/>
            <a:ext cx="689327" cy="2291789"/>
          </a:xfrm>
          <a:prstGeom prst="rect">
            <a:avLst/>
          </a:prstGeom>
        </p:spPr>
      </p:pic>
      <p:graphicFrame>
        <p:nvGraphicFramePr>
          <p:cNvPr id="42" name="Table 41">
            <a:extLst>
              <a:ext uri="{FF2B5EF4-FFF2-40B4-BE49-F238E27FC236}">
                <a16:creationId xmlns:a16="http://schemas.microsoft.com/office/drawing/2014/main" id="{74260EBB-6013-DBD3-3F81-D0609CF59133}"/>
              </a:ext>
            </a:extLst>
          </p:cNvPr>
          <p:cNvGraphicFramePr>
            <a:graphicFrameLocks noGrp="1"/>
          </p:cNvGraphicFramePr>
          <p:nvPr/>
        </p:nvGraphicFramePr>
        <p:xfrm>
          <a:off x="3386557" y="1390899"/>
          <a:ext cx="6987671" cy="594738"/>
        </p:xfrm>
        <a:graphic>
          <a:graphicData uri="http://schemas.openxmlformats.org/drawingml/2006/table">
            <a:tbl>
              <a:tblPr bandRow="1">
                <a:tableStyleId>{2D5ABB26-0587-4C30-8999-92F81FD0307C}</a:tableStyleId>
              </a:tblPr>
              <a:tblGrid>
                <a:gridCol w="22987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285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6042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9473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>
                          <a:solidFill>
                            <a:schemeClr val="tx1"/>
                          </a:solidFill>
                          <a:effectLst/>
                        </a:rPr>
                        <a:t>Inferencing</a:t>
                      </a:r>
                      <a:endParaRPr lang="en-US" sz="2000" b="1" kern="120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b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>
                          <a:solidFill>
                            <a:schemeClr val="tx1"/>
                          </a:solidFill>
                          <a:effectLst/>
                        </a:rPr>
                        <a:t>Inferencing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>
                          <a:solidFill>
                            <a:schemeClr val="tx1"/>
                          </a:solidFill>
                          <a:effectLst/>
                        </a:rPr>
                        <a:t>+</a:t>
                      </a:r>
                      <a:r>
                        <a:rPr lang="en-US" sz="1800" b="1">
                          <a:solidFill>
                            <a:schemeClr val="tx1"/>
                          </a:solidFill>
                          <a:effectLst/>
                        </a:rPr>
                        <a:t> RAG</a:t>
                      </a:r>
                      <a:endParaRPr lang="en-US" sz="180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0" marR="0" marT="0" marB="0" anchor="b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>
                          <a:solidFill>
                            <a:schemeClr val="tx1"/>
                          </a:solidFill>
                          <a:effectLst/>
                        </a:rPr>
                        <a:t>Inferencing + RAG</a:t>
                      </a:r>
                    </a:p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800" b="1">
                          <a:solidFill>
                            <a:schemeClr val="tx1"/>
                          </a:solidFill>
                          <a:effectLst/>
                        </a:rPr>
                        <a:t>+ Fine-tuning</a:t>
                      </a:r>
                      <a:endParaRPr lang="en-US" sz="1800" baseline="3000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0" marR="0" marT="0" marB="0" anchor="b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43" name="Table 42">
            <a:extLst>
              <a:ext uri="{FF2B5EF4-FFF2-40B4-BE49-F238E27FC236}">
                <a16:creationId xmlns:a16="http://schemas.microsoft.com/office/drawing/2014/main" id="{C8C232D7-F671-8742-9B1D-7D423AC0A14E}"/>
              </a:ext>
            </a:extLst>
          </p:cNvPr>
          <p:cNvGraphicFramePr>
            <a:graphicFrameLocks noGrp="1"/>
          </p:cNvGraphicFramePr>
          <p:nvPr/>
        </p:nvGraphicFramePr>
        <p:xfrm>
          <a:off x="2115148" y="1786520"/>
          <a:ext cx="1206795" cy="223965"/>
        </p:xfrm>
        <a:graphic>
          <a:graphicData uri="http://schemas.openxmlformats.org/drawingml/2006/table">
            <a:tbl>
              <a:tblPr bandRow="1">
                <a:tableStyleId>{2D5ABB26-0587-4C30-8999-92F81FD0307C}</a:tableStyleId>
              </a:tblPr>
              <a:tblGrid>
                <a:gridCol w="12067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1960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ts val="17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>
                          <a:solidFill>
                            <a:srgbClr val="01A982"/>
                          </a:solidFill>
                          <a:effectLst/>
                        </a:rPr>
                        <a:t>Best for</a:t>
                      </a:r>
                      <a:endParaRPr lang="en-US" sz="2000" b="1" kern="1200">
                        <a:solidFill>
                          <a:srgbClr val="01A98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0ABD0649-8364-2B55-10B0-1D3AA9048DD5}"/>
              </a:ext>
            </a:extLst>
          </p:cNvPr>
          <p:cNvCxnSpPr>
            <a:cxnSpLocks/>
          </p:cNvCxnSpPr>
          <p:nvPr/>
        </p:nvCxnSpPr>
        <p:spPr>
          <a:xfrm>
            <a:off x="8121843" y="2062308"/>
            <a:ext cx="2139264" cy="0"/>
          </a:xfrm>
          <a:prstGeom prst="line">
            <a:avLst/>
          </a:prstGeom>
          <a:ln w="57150">
            <a:solidFill>
              <a:srgbClr val="01A9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706CE166-FA20-7E0D-C094-8EEDBB1567B9}"/>
              </a:ext>
            </a:extLst>
          </p:cNvPr>
          <p:cNvCxnSpPr>
            <a:cxnSpLocks/>
          </p:cNvCxnSpPr>
          <p:nvPr/>
        </p:nvCxnSpPr>
        <p:spPr>
          <a:xfrm>
            <a:off x="5770312" y="2062308"/>
            <a:ext cx="2177050" cy="0"/>
          </a:xfrm>
          <a:prstGeom prst="line">
            <a:avLst/>
          </a:prstGeom>
          <a:ln w="57150">
            <a:solidFill>
              <a:srgbClr val="01A9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DB48D4ED-E3FB-AB50-9780-B551D3C42FC0}"/>
              </a:ext>
            </a:extLst>
          </p:cNvPr>
          <p:cNvCxnSpPr>
            <a:cxnSpLocks/>
          </p:cNvCxnSpPr>
          <p:nvPr/>
        </p:nvCxnSpPr>
        <p:spPr>
          <a:xfrm>
            <a:off x="3531357" y="2062308"/>
            <a:ext cx="2118325" cy="0"/>
          </a:xfrm>
          <a:prstGeom prst="line">
            <a:avLst/>
          </a:prstGeom>
          <a:ln w="57150">
            <a:solidFill>
              <a:srgbClr val="01A9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1" name="Picture 50">
            <a:extLst>
              <a:ext uri="{FF2B5EF4-FFF2-40B4-BE49-F238E27FC236}">
                <a16:creationId xmlns:a16="http://schemas.microsoft.com/office/drawing/2014/main" id="{D4A3DB99-8E0B-0D7E-9659-EF37BD18E8C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alphaModFix amt="85000"/>
          </a:blip>
          <a:srcRect l="32294" t="24444" r="43980" b="59342"/>
          <a:stretch/>
        </p:blipFill>
        <p:spPr>
          <a:xfrm>
            <a:off x="593988" y="2004683"/>
            <a:ext cx="2460736" cy="945937"/>
          </a:xfrm>
          <a:prstGeom prst="roundRect">
            <a:avLst>
              <a:gd name="adj" fmla="val 7675"/>
            </a:avLst>
          </a:prstGeom>
          <a:ln>
            <a:solidFill>
              <a:schemeClr val="bg2"/>
            </a:solidFill>
          </a:ln>
          <a:effectLst/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626C73CE-FC13-74A6-3142-33C8FA5F67CD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alphaModFix amt="80000"/>
          </a:blip>
          <a:srcRect l="20395" t="36944" r="47862" b="28492"/>
          <a:stretch/>
        </p:blipFill>
        <p:spPr>
          <a:xfrm>
            <a:off x="975496" y="2764639"/>
            <a:ext cx="2290942" cy="1403129"/>
          </a:xfrm>
          <a:prstGeom prst="roundRect">
            <a:avLst>
              <a:gd name="adj" fmla="val 8518"/>
            </a:avLst>
          </a:prstGeom>
          <a:ln>
            <a:solidFill>
              <a:schemeClr val="bg2"/>
            </a:solidFill>
          </a:ln>
          <a:effectLst/>
        </p:spPr>
      </p:pic>
      <p:sp>
        <p:nvSpPr>
          <p:cNvPr id="53" name="Slide Number Placeholder 22">
            <a:extLst>
              <a:ext uri="{FF2B5EF4-FFF2-40B4-BE49-F238E27FC236}">
                <a16:creationId xmlns:a16="http://schemas.microsoft.com/office/drawing/2014/main" id="{597F7DD4-27D9-74EE-1CA1-E50019F90A1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202856" y="6301811"/>
            <a:ext cx="684344" cy="365125"/>
          </a:xfrm>
        </p:spPr>
        <p:txBody>
          <a:bodyPr/>
          <a:lstStyle/>
          <a:p>
            <a:pPr marL="205699" marR="0" lvl="0" indent="-205699" algn="l" defTabSz="1088421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20000"/>
              <a:buFontTx/>
              <a:buBlip>
                <a:blip r:embed="rId7"/>
              </a:buBlip>
              <a:tabLst/>
              <a:defRPr/>
            </a:pPr>
            <a:fld id="{104FC826-72BB-4AF1-BA01-A94F7396A7DC}" type="slidenum">
              <a:rPr kumimoji="0" lang="en-US" sz="2000" b="0" i="0" u="none" strike="noStrike" kern="1200" cap="all" spc="0" normalizeH="0" baseline="1000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tricHPE" panose="020B0503030202060203" pitchFamily="34" charset="0"/>
                <a:ea typeface="+mn-ea"/>
                <a:cs typeface="+mn-cs"/>
              </a:rPr>
              <a:pPr marL="205699" marR="0" lvl="0" indent="-205699" algn="l" defTabSz="1088421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Pct val="120000"/>
                <a:buFontTx/>
                <a:buBlip>
                  <a:blip r:embed="rId7"/>
                </a:buBlip>
                <a:tabLst/>
                <a:defRPr/>
              </a:pPr>
              <a:t>13</a:t>
            </a:fld>
            <a:endParaRPr kumimoji="0" lang="en-US" sz="2000" b="0" i="0" u="none" strike="noStrike" kern="1200" cap="all" spc="0" normalizeH="0" baseline="1000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tricHPE" panose="020B0503030202060203" pitchFamily="34" charset="0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7CD422C-4DD9-258B-2B7A-11C58117540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431980" y="2322304"/>
            <a:ext cx="1378046" cy="2298240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CB57E004-C48B-7A0E-5D48-B9FC6A9A21FD}"/>
              </a:ext>
            </a:extLst>
          </p:cNvPr>
          <p:cNvGrpSpPr/>
          <p:nvPr/>
        </p:nvGrpSpPr>
        <p:grpSpPr>
          <a:xfrm>
            <a:off x="3767883" y="775088"/>
            <a:ext cx="6316430" cy="711631"/>
            <a:chOff x="4255341" y="2563659"/>
            <a:chExt cx="6090299" cy="807882"/>
          </a:xfrm>
        </p:grpSpPr>
        <p:sp>
          <p:nvSpPr>
            <p:cNvPr id="48" name="Arrow: Left-Right 47">
              <a:extLst>
                <a:ext uri="{FF2B5EF4-FFF2-40B4-BE49-F238E27FC236}">
                  <a16:creationId xmlns:a16="http://schemas.microsoft.com/office/drawing/2014/main" id="{F049D015-CA91-1FDE-AD35-6F0F67D5431E}"/>
                </a:ext>
              </a:extLst>
            </p:cNvPr>
            <p:cNvSpPr/>
            <p:nvPr/>
          </p:nvSpPr>
          <p:spPr bwMode="ltGray">
            <a:xfrm>
              <a:off x="4255341" y="2563659"/>
              <a:ext cx="6090299" cy="807882"/>
            </a:xfrm>
            <a:prstGeom prst="leftRightArrow">
              <a:avLst>
                <a:gd name="adj1" fmla="val 67387"/>
                <a:gd name="adj2" fmla="val 50000"/>
              </a:avLst>
            </a:prstGeom>
            <a:solidFill>
              <a:srgbClr val="01A982"/>
            </a:solidFill>
            <a:ln w="571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91440" bIns="9144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tricHPE"/>
                <a:ea typeface="+mn-ea"/>
                <a:cs typeface="+mn-cs"/>
              </a:endParaRP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2619677F-BC94-65B1-C38D-E8D66E86E57B}"/>
                </a:ext>
              </a:extLst>
            </p:cNvPr>
            <p:cNvSpPr txBox="1"/>
            <p:nvPr/>
          </p:nvSpPr>
          <p:spPr>
            <a:xfrm>
              <a:off x="4661386" y="2785081"/>
              <a:ext cx="5278208" cy="365037"/>
            </a:xfrm>
            <a:prstGeom prst="rect">
              <a:avLst/>
            </a:prstGeom>
            <a:noFill/>
            <a:ln w="57150">
              <a:noFill/>
              <a:miter lim="800000"/>
            </a:ln>
          </p:spPr>
          <p:txBody>
            <a:bodyPr wrap="square" lIns="90000" tIns="90000" rIns="90000" bIns="90000" rtlCol="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400"/>
                </a:spcBef>
                <a:spcAft>
                  <a:spcPts val="0"/>
                </a:spcAft>
                <a:buClrTx/>
                <a:buSzTx/>
                <a:buFont typeface="MetricHPE" panose="020B0503030202060203" pitchFamily="34" charset="0"/>
                <a:buNone/>
                <a:tabLst/>
                <a:defRPr/>
              </a:pPr>
              <a:r>
                <a:rPr kumimoji="0" lang="cs-CZ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icHPE"/>
                  <a:ea typeface="+mn-ea"/>
                  <a:cs typeface="+mn-cs"/>
                </a:rPr>
                <a:t>Jednotná zkušenost </a:t>
              </a:r>
              <a:r>
                <a:rPr kumimoji="0" lang="cs-CZ" sz="20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icHPE"/>
                  <a:ea typeface="+mn-ea"/>
                  <a:cs typeface="+mn-cs"/>
                </a:rPr>
                <a:t>prostřednictnví</a:t>
              </a:r>
              <a:r>
                <a:rPr lang="cs-CZ" sz="2000" b="1" dirty="0">
                  <a:solidFill>
                    <a:prstClr val="white"/>
                  </a:solidFill>
                  <a:latin typeface="MetricHPE"/>
                </a:rPr>
                <a:t>m                    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icHPE"/>
                  <a:ea typeface="+mn-ea"/>
                  <a:cs typeface="+mn-cs"/>
                </a:rPr>
                <a:t>HPE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icHPE"/>
                  <a:ea typeface="+mn-ea"/>
                  <a:cs typeface="+mn-cs"/>
                </a:rPr>
                <a:t>GreenLake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icHPE"/>
                  <a:ea typeface="+mn-ea"/>
                  <a:cs typeface="+mn-cs"/>
                </a:rPr>
                <a:t> </a:t>
              </a:r>
              <a:r>
                <a:rPr kumimoji="0" lang="cs-CZ" sz="20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tricHPE"/>
                  <a:ea typeface="+mn-ea"/>
                  <a:cs typeface="+mn-cs"/>
                </a:rPr>
                <a:t>platform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icHPE"/>
                <a:ea typeface="+mn-ea"/>
                <a:cs typeface="+mn-cs"/>
              </a:endParaRPr>
            </a:p>
          </p:txBody>
        </p:sp>
      </p:grpSp>
      <p:pic>
        <p:nvPicPr>
          <p:cNvPr id="50" name="Picture 49">
            <a:extLst>
              <a:ext uri="{FF2B5EF4-FFF2-40B4-BE49-F238E27FC236}">
                <a16:creationId xmlns:a16="http://schemas.microsoft.com/office/drawing/2014/main" id="{EF0D2F45-F770-67BC-844F-2F5FD6E28396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alphaModFix amt="67000"/>
          </a:blip>
          <a:srcRect l="31043" t="20068" r="33216" b="14386"/>
          <a:stretch/>
        </p:blipFill>
        <p:spPr>
          <a:xfrm>
            <a:off x="1003566" y="1331509"/>
            <a:ext cx="1117401" cy="1135160"/>
          </a:xfrm>
          <a:prstGeom prst="roundRect">
            <a:avLst>
              <a:gd name="adj" fmla="val 8244"/>
            </a:avLst>
          </a:prstGeom>
          <a:ln>
            <a:solidFill>
              <a:schemeClr val="bg2"/>
            </a:solidFill>
          </a:ln>
          <a:effectLst/>
        </p:spPr>
      </p:pic>
    </p:spTree>
    <p:extLst>
      <p:ext uri="{BB962C8B-B14F-4D97-AF65-F5344CB8AC3E}">
        <p14:creationId xmlns:p14="http://schemas.microsoft.com/office/powerpoint/2010/main" val="3604726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D80CEB46-FC8E-5BA2-5141-CC5236ABBA59}"/>
              </a:ext>
            </a:extLst>
          </p:cNvPr>
          <p:cNvSpPr txBox="1"/>
          <p:nvPr/>
        </p:nvSpPr>
        <p:spPr>
          <a:xfrm>
            <a:off x="378609" y="1359624"/>
            <a:ext cx="5649946" cy="3362850"/>
          </a:xfrm>
          <a:prstGeom prst="rect">
            <a:avLst/>
          </a:prstGeom>
          <a:solidFill>
            <a:schemeClr val="bg1"/>
          </a:solidFill>
          <a:ln w="28575">
            <a:solidFill>
              <a:srgbClr val="01A982"/>
            </a:solidFill>
            <a:miter lim="800000"/>
          </a:ln>
        </p:spPr>
        <p:txBody>
          <a:bodyPr wrap="none" lIns="90000" tIns="90000" rIns="90000" bIns="90000" rtlCol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MetricHPE" panose="020B0503030202060203" pitchFamily="34" charset="0"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tricHPE"/>
              <a:ea typeface="+mn-ea"/>
              <a:cs typeface="+mn-cs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4A9EACF0-B25E-D02D-6B3B-3ECEA55C49A4}"/>
              </a:ext>
            </a:extLst>
          </p:cNvPr>
          <p:cNvSpPr/>
          <p:nvPr/>
        </p:nvSpPr>
        <p:spPr bwMode="ltGray">
          <a:xfrm>
            <a:off x="6192924" y="1352958"/>
            <a:ext cx="5509658" cy="3369516"/>
          </a:xfrm>
          <a:prstGeom prst="rect">
            <a:avLst/>
          </a:prstGeom>
          <a:solidFill>
            <a:schemeClr val="bg1"/>
          </a:solidFill>
          <a:ln w="28575">
            <a:solidFill>
              <a:srgbClr val="01A98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tricHPE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tricHPE"/>
              <a:ea typeface="+mn-ea"/>
              <a:cs typeface="+mn-cs"/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78CB638E-56EC-4068-6F27-61532B0A7FF9}"/>
              </a:ext>
            </a:extLst>
          </p:cNvPr>
          <p:cNvSpPr/>
          <p:nvPr/>
        </p:nvSpPr>
        <p:spPr bwMode="ltGray">
          <a:xfrm>
            <a:off x="378608" y="5650573"/>
            <a:ext cx="11336280" cy="539398"/>
          </a:xfrm>
          <a:prstGeom prst="rect">
            <a:avLst/>
          </a:prstGeom>
          <a:solidFill>
            <a:schemeClr val="bg1"/>
          </a:solidFill>
          <a:ln w="28575">
            <a:solidFill>
              <a:srgbClr val="01A98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tricHPE"/>
                <a:ea typeface="+mn-ea"/>
                <a:cs typeface="+mn-cs"/>
              </a:rPr>
              <a:t>HPE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tricHPE"/>
                <a:ea typeface="+mn-ea"/>
                <a:cs typeface="+mn-cs"/>
              </a:rPr>
              <a:t>GreenLake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tricHPE"/>
                <a:ea typeface="+mn-ea"/>
                <a:cs typeface="+mn-cs"/>
              </a:rPr>
              <a:t> </a:t>
            </a:r>
            <a:r>
              <a:rPr kumimoji="0" lang="cs-CZ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tricHPE"/>
                <a:ea typeface="+mn-ea"/>
                <a:cs typeface="+mn-cs"/>
              </a:rPr>
              <a:t>platform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tricHPE"/>
                <a:ea typeface="+mn-ea"/>
                <a:cs typeface="+mn-cs"/>
              </a:rPr>
              <a:t> </a:t>
            </a:r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E060AC15-78AC-2306-66C5-E4F5382BBC13}"/>
              </a:ext>
            </a:extLst>
          </p:cNvPr>
          <p:cNvSpPr/>
          <p:nvPr/>
        </p:nvSpPr>
        <p:spPr bwMode="ltGray">
          <a:xfrm>
            <a:off x="378608" y="4831931"/>
            <a:ext cx="11336280" cy="728350"/>
          </a:xfrm>
          <a:prstGeom prst="rect">
            <a:avLst/>
          </a:prstGeom>
          <a:solidFill>
            <a:schemeClr val="bg1"/>
          </a:solidFill>
          <a:ln w="28575">
            <a:solidFill>
              <a:srgbClr val="01A98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tricHPE"/>
              <a:ea typeface="+mn-ea"/>
              <a:cs typeface="+mn-cs"/>
            </a:endParaRPr>
          </a:p>
        </p:txBody>
      </p:sp>
      <p:sp>
        <p:nvSpPr>
          <p:cNvPr id="4" name="Title 4">
            <a:extLst>
              <a:ext uri="{FF2B5EF4-FFF2-40B4-BE49-F238E27FC236}">
                <a16:creationId xmlns:a16="http://schemas.microsoft.com/office/drawing/2014/main" id="{7329CB10-0047-9E07-CDD8-FEA54057283C}"/>
              </a:ext>
            </a:extLst>
          </p:cNvPr>
          <p:cNvSpPr txBox="1">
            <a:spLocks/>
          </p:cNvSpPr>
          <p:nvPr/>
        </p:nvSpPr>
        <p:spPr>
          <a:xfrm>
            <a:off x="1818477" y="168431"/>
            <a:ext cx="8414368" cy="40136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 cap="none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1A982"/>
                </a:solidFill>
                <a:effectLst/>
                <a:uLnTx/>
                <a:uFillTx/>
                <a:latin typeface="MetricHPE" panose="020B0503030202060203" pitchFamily="34" charset="77"/>
                <a:ea typeface="+mj-ea"/>
                <a:cs typeface="+mj-cs"/>
              </a:rPr>
              <a:t>NVIDIA AI Computing by HPE</a:t>
            </a:r>
          </a:p>
        </p:txBody>
      </p:sp>
      <p:sp>
        <p:nvSpPr>
          <p:cNvPr id="6" name="Title 4">
            <a:extLst>
              <a:ext uri="{FF2B5EF4-FFF2-40B4-BE49-F238E27FC236}">
                <a16:creationId xmlns:a16="http://schemas.microsoft.com/office/drawing/2014/main" id="{C6D27270-6569-F7D4-0768-E97935B7A22D}"/>
              </a:ext>
            </a:extLst>
          </p:cNvPr>
          <p:cNvSpPr txBox="1">
            <a:spLocks/>
          </p:cNvSpPr>
          <p:nvPr/>
        </p:nvSpPr>
        <p:spPr>
          <a:xfrm>
            <a:off x="1818477" y="705978"/>
            <a:ext cx="8414368" cy="40136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 cap="none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tricHPE" panose="020B0503030202060203" pitchFamily="34" charset="77"/>
                <a:ea typeface="+mj-ea"/>
                <a:cs typeface="+mj-cs"/>
              </a:rPr>
              <a:t>HPE Private Cloud AI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72AC389-4E06-4308-D85B-2877319F4D10}"/>
              </a:ext>
            </a:extLst>
          </p:cNvPr>
          <p:cNvSpPr txBox="1"/>
          <p:nvPr/>
        </p:nvSpPr>
        <p:spPr>
          <a:xfrm>
            <a:off x="793163" y="1722235"/>
            <a:ext cx="1077645" cy="250941"/>
          </a:xfrm>
          <a:prstGeom prst="rect">
            <a:avLst/>
          </a:prstGeom>
          <a:noFill/>
          <a:ln w="57150">
            <a:noFill/>
            <a:miter lim="800000"/>
          </a:ln>
        </p:spPr>
        <p:txBody>
          <a:bodyPr wrap="square" lIns="90000" tIns="90000" rIns="90000" bIns="90000" rtlCol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MetricHPE" panose="020B0503030202060203" pitchFamily="34" charset="0"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tricHPE" panose="020B0503030202060203" pitchFamily="34" charset="77"/>
                <a:ea typeface="+mn-ea"/>
                <a:cs typeface="+mn-cs"/>
              </a:rPr>
              <a:t>AI Models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D1721F2-B478-617B-5E30-D7F8E56AE50B}"/>
              </a:ext>
            </a:extLst>
          </p:cNvPr>
          <p:cNvSpPr/>
          <p:nvPr/>
        </p:nvSpPr>
        <p:spPr bwMode="ltGray">
          <a:xfrm>
            <a:off x="967309" y="2692267"/>
            <a:ext cx="1807393" cy="45720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64008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tricHPE" panose="020B0503030202060203" pitchFamily="34" charset="77"/>
              <a:ea typeface="+mn-ea"/>
              <a:cs typeface="+mn-cs"/>
            </a:endParaRPr>
          </a:p>
        </p:txBody>
      </p:sp>
      <p:sp>
        <p:nvSpPr>
          <p:cNvPr id="14" name="AutoShape 4" descr="Open source Apache Airflow 2.9 advances data orchestration as AI usage  grows | VentureBeat">
            <a:extLst>
              <a:ext uri="{FF2B5EF4-FFF2-40B4-BE49-F238E27FC236}">
                <a16:creationId xmlns:a16="http://schemas.microsoft.com/office/drawing/2014/main" id="{C10BC971-8EAC-CC00-CB1A-9AF2C22CACC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956600" y="2775099"/>
            <a:ext cx="269006" cy="319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tricHPE" panose="020B0503030202060203" pitchFamily="34" charset="77"/>
              <a:ea typeface="+mn-ea"/>
              <a:cs typeface="+mn-cs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866206F-79A8-5220-D359-65B716002F3A}"/>
              </a:ext>
            </a:extLst>
          </p:cNvPr>
          <p:cNvSpPr txBox="1"/>
          <p:nvPr/>
        </p:nvSpPr>
        <p:spPr>
          <a:xfrm>
            <a:off x="714245" y="2431320"/>
            <a:ext cx="1275387" cy="403357"/>
          </a:xfrm>
          <a:prstGeom prst="rect">
            <a:avLst/>
          </a:prstGeom>
          <a:noFill/>
          <a:ln w="57150">
            <a:noFill/>
            <a:miter lim="800000"/>
          </a:ln>
        </p:spPr>
        <p:txBody>
          <a:bodyPr rot="0" spcFirstLastPara="0" vertOverflow="overflow" horzOverflow="overflow" vert="horz" wrap="square" lIns="90000" tIns="90000" rIns="90000" bIns="9000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tricHPE" panose="020B0503030202060203" pitchFamily="34" charset="77"/>
                <a:ea typeface="+mn-ea"/>
                <a:cs typeface="+mn-cs"/>
              </a:rPr>
              <a:t>AI Software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0F140BD-884C-E193-71A2-417FFE0FC6EA}"/>
              </a:ext>
            </a:extLst>
          </p:cNvPr>
          <p:cNvSpPr txBox="1"/>
          <p:nvPr/>
        </p:nvSpPr>
        <p:spPr>
          <a:xfrm>
            <a:off x="496646" y="3212773"/>
            <a:ext cx="1715790" cy="467981"/>
          </a:xfrm>
          <a:prstGeom prst="rect">
            <a:avLst/>
          </a:prstGeom>
          <a:noFill/>
          <a:ln w="57150">
            <a:noFill/>
            <a:miter lim="800000"/>
          </a:ln>
        </p:spPr>
        <p:txBody>
          <a:bodyPr wrap="square" lIns="90000" tIns="90000" rIns="90000" bIns="90000" rtlCol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MetricHPE" panose="020B0503030202060203" pitchFamily="34" charset="0"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tricHPE" panose="020B0503030202060203" pitchFamily="34" charset="77"/>
                <a:ea typeface="+mn-ea"/>
                <a:cs typeface="+mn-cs"/>
              </a:rPr>
              <a:t>AI  Infrastructure 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2AFACF8-93EB-33D3-0464-CEDE79F5ED17}"/>
              </a:ext>
            </a:extLst>
          </p:cNvPr>
          <p:cNvSpPr txBox="1"/>
          <p:nvPr/>
        </p:nvSpPr>
        <p:spPr>
          <a:xfrm>
            <a:off x="3486722" y="4890987"/>
            <a:ext cx="2522175" cy="464992"/>
          </a:xfrm>
          <a:prstGeom prst="rect">
            <a:avLst/>
          </a:prstGeom>
          <a:solidFill>
            <a:schemeClr val="accent1">
              <a:lumMod val="100000"/>
            </a:schemeClr>
          </a:solidFill>
          <a:ln w="19050">
            <a:noFill/>
            <a:miter lim="800000"/>
          </a:ln>
        </p:spPr>
        <p:txBody>
          <a:bodyPr wrap="square" lIns="90000" tIns="72000" rIns="90000" bIns="0" rtlCol="0" anchor="ctr" anchorCtr="0">
            <a:noAutofit/>
          </a:bodyPr>
          <a:lstStyle>
            <a:defPPr>
              <a:defRPr lang="en-DE"/>
            </a:defPPr>
            <a:lvl1pPr marR="0" lvl="0" indent="0" algn="ctr" fontAlgn="auto">
              <a:lnSpc>
                <a:spcPct val="5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MetricHPE" panose="020B0503030202060203" pitchFamily="34" charset="0"/>
              <a:buNone/>
              <a:tabLst/>
              <a:defRPr kumimoji="0" sz="1400" b="1" i="0" u="none" strike="noStrike" cap="none" spc="0" normalizeH="0" baseline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icHPE" panose="020B0503030202060203" pitchFamily="34" charset="77"/>
              </a:defRPr>
            </a:lvl1pPr>
          </a:lstStyle>
          <a:p>
            <a:r>
              <a:rPr lang="en-US" dirty="0"/>
              <a:t>Medium</a:t>
            </a:r>
          </a:p>
          <a:p>
            <a:r>
              <a:rPr lang="en-US" sz="1000" dirty="0">
                <a:solidFill>
                  <a:schemeClr val="accent4">
                    <a:lumMod val="100000"/>
                  </a:schemeClr>
                </a:solidFill>
              </a:rPr>
              <a:t>Inferencing + RAG</a:t>
            </a:r>
            <a:endParaRPr lang="en-US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C3CE5D4E-9662-7892-7746-D6319768DF0A}"/>
              </a:ext>
            </a:extLst>
          </p:cNvPr>
          <p:cNvSpPr txBox="1"/>
          <p:nvPr/>
        </p:nvSpPr>
        <p:spPr>
          <a:xfrm>
            <a:off x="702194" y="4013098"/>
            <a:ext cx="1277201" cy="467981"/>
          </a:xfrm>
          <a:prstGeom prst="rect">
            <a:avLst/>
          </a:prstGeom>
          <a:noFill/>
          <a:ln w="57150">
            <a:noFill/>
            <a:miter lim="800000"/>
          </a:ln>
        </p:spPr>
        <p:txBody>
          <a:bodyPr wrap="square" lIns="90000" tIns="90000" rIns="90000" bIns="90000" rtlCol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MetricHPE" panose="020B0503030202060203" pitchFamily="34" charset="0"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tricHPE" panose="020B0503030202060203" pitchFamily="34" charset="77"/>
                <a:ea typeface="+mn-ea"/>
                <a:cs typeface="+mn-cs"/>
              </a:rPr>
              <a:t>AI Services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4724A804-D44F-91B3-5CC9-9208F8E6FC36}"/>
              </a:ext>
            </a:extLst>
          </p:cNvPr>
          <p:cNvSpPr/>
          <p:nvPr/>
        </p:nvSpPr>
        <p:spPr>
          <a:xfrm>
            <a:off x="507980" y="2238937"/>
            <a:ext cx="1898184" cy="45720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152385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tricHPE" panose="020B0503030202060203" pitchFamily="34" charset="77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77012268-C6B7-CC62-0768-B1925B4718FC}"/>
              </a:ext>
            </a:extLst>
          </p:cNvPr>
          <p:cNvSpPr/>
          <p:nvPr/>
        </p:nvSpPr>
        <p:spPr>
          <a:xfrm>
            <a:off x="2892145" y="2508673"/>
            <a:ext cx="1473431" cy="45720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152385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tricHPE" panose="020B0503030202060203" pitchFamily="34" charset="77"/>
              <a:ea typeface="+mn-ea"/>
              <a:cs typeface="+mn-cs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5513EBDC-8E8D-4C4D-E363-FFE65143C675}"/>
              </a:ext>
            </a:extLst>
          </p:cNvPr>
          <p:cNvSpPr/>
          <p:nvPr/>
        </p:nvSpPr>
        <p:spPr>
          <a:xfrm>
            <a:off x="1061879" y="2121736"/>
            <a:ext cx="1898184" cy="45720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152385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tricHPE" panose="020B0503030202060203" pitchFamily="34" charset="77"/>
              <a:ea typeface="+mn-ea"/>
              <a:cs typeface="+mn-cs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86BACF66-5646-8377-AC01-FC49712300F1}"/>
              </a:ext>
            </a:extLst>
          </p:cNvPr>
          <p:cNvSpPr txBox="1"/>
          <p:nvPr/>
        </p:nvSpPr>
        <p:spPr>
          <a:xfrm>
            <a:off x="6232301" y="4893269"/>
            <a:ext cx="2522175" cy="443514"/>
          </a:xfrm>
          <a:prstGeom prst="rect">
            <a:avLst/>
          </a:prstGeom>
          <a:solidFill>
            <a:schemeClr val="accent1">
              <a:lumMod val="100000"/>
            </a:schemeClr>
          </a:solidFill>
          <a:ln w="19050">
            <a:noFill/>
            <a:miter lim="800000"/>
          </a:ln>
        </p:spPr>
        <p:txBody>
          <a:bodyPr wrap="square" lIns="90000" tIns="72000" rIns="90000" bIns="0" rtlCol="0" anchor="ctr" anchorCtr="0">
            <a:noAutofit/>
          </a:bodyPr>
          <a:lstStyle>
            <a:defPPr>
              <a:defRPr lang="en-DE"/>
            </a:defPPr>
            <a:lvl1pPr marR="0" lvl="0" indent="0" algn="ctr" fontAlgn="auto">
              <a:lnSpc>
                <a:spcPct val="5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MetricHPE" panose="020B0503030202060203" pitchFamily="34" charset="0"/>
              <a:buNone/>
              <a:tabLst/>
              <a:defRPr kumimoji="0" sz="1400" b="1" i="0" u="none" strike="noStrike" cap="none" spc="0" normalizeH="0" baseline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icHPE" panose="020B0503030202060203" pitchFamily="34" charset="77"/>
              </a:defRPr>
            </a:lvl1pPr>
          </a:lstStyle>
          <a:p>
            <a:r>
              <a:rPr lang="en-US" dirty="0"/>
              <a:t>Large</a:t>
            </a:r>
          </a:p>
          <a:p>
            <a:r>
              <a:rPr lang="en-US" sz="1000" dirty="0">
                <a:solidFill>
                  <a:schemeClr val="accent4">
                    <a:lumMod val="100000"/>
                  </a:schemeClr>
                </a:solidFill>
              </a:rPr>
              <a:t>Inferencing + RAG + Fine-tuning</a:t>
            </a:r>
            <a:endParaRPr lang="en-US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5863F5AD-A592-2707-72D8-32C4D452C12D}"/>
              </a:ext>
            </a:extLst>
          </p:cNvPr>
          <p:cNvSpPr txBox="1"/>
          <p:nvPr/>
        </p:nvSpPr>
        <p:spPr>
          <a:xfrm>
            <a:off x="730290" y="4890987"/>
            <a:ext cx="2533028" cy="464992"/>
          </a:xfrm>
          <a:prstGeom prst="rect">
            <a:avLst/>
          </a:prstGeom>
          <a:solidFill>
            <a:schemeClr val="accent1">
              <a:lumMod val="100000"/>
            </a:schemeClr>
          </a:solidFill>
          <a:ln w="19050">
            <a:noFill/>
            <a:miter lim="800000"/>
          </a:ln>
        </p:spPr>
        <p:txBody>
          <a:bodyPr wrap="square" lIns="90000" tIns="72000" rIns="90000" bIns="0" rtlCol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5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MetricHPE" panose="020B0503030202060203" pitchFamily="34" charset="0"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icHPE" panose="020B0503030202060203" pitchFamily="34" charset="77"/>
                <a:ea typeface="+mn-ea"/>
                <a:cs typeface="+mn-cs"/>
              </a:rPr>
              <a:t>Small</a:t>
            </a:r>
          </a:p>
          <a:p>
            <a:pPr marL="0" marR="0" lvl="0" indent="0" algn="ctr" defTabSz="914400" rtl="0" eaLnBrk="1" fontAlgn="auto" latinLnBrk="0" hangingPunct="1">
              <a:lnSpc>
                <a:spcPct val="5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MetricHPE" panose="020B0503030202060203" pitchFamily="34" charset="0"/>
              <a:buNone/>
              <a:tabLst/>
              <a:defRPr/>
            </a:pPr>
            <a:r>
              <a:rPr lang="en-US" sz="1000" b="1" dirty="0">
                <a:solidFill>
                  <a:schemeClr val="accent4">
                    <a:lumMod val="100000"/>
                  </a:schemeClr>
                </a:solidFill>
                <a:latin typeface="MetricHPE" panose="020B0503030202060203" pitchFamily="34" charset="77"/>
              </a:rPr>
              <a:t>Inferencing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C64C7C96-1453-341C-1BA5-E71B93ABC88F}"/>
              </a:ext>
            </a:extLst>
          </p:cNvPr>
          <p:cNvSpPr txBox="1"/>
          <p:nvPr/>
        </p:nvSpPr>
        <p:spPr>
          <a:xfrm>
            <a:off x="8977879" y="4892979"/>
            <a:ext cx="2508420" cy="442304"/>
          </a:xfrm>
          <a:prstGeom prst="rect">
            <a:avLst/>
          </a:prstGeom>
          <a:solidFill>
            <a:schemeClr val="accent1">
              <a:lumMod val="100000"/>
            </a:schemeClr>
          </a:solidFill>
          <a:ln w="19050">
            <a:noFill/>
            <a:miter lim="800000"/>
          </a:ln>
        </p:spPr>
        <p:txBody>
          <a:bodyPr wrap="square" lIns="90000" tIns="72000" rIns="90000" bIns="0" rtlCol="0" anchor="ctr" anchorCtr="0">
            <a:noAutofit/>
          </a:bodyPr>
          <a:lstStyle>
            <a:defPPr>
              <a:defRPr lang="en-DE"/>
            </a:defPPr>
            <a:lvl1pPr marR="0" lvl="0" indent="0" algn="ctr" fontAlgn="auto">
              <a:lnSpc>
                <a:spcPct val="5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MetricHPE" panose="020B0503030202060203" pitchFamily="34" charset="0"/>
              <a:buNone/>
              <a:tabLst/>
              <a:defRPr kumimoji="0" sz="1400" b="1" i="0" u="none" strike="noStrike" cap="none" spc="0" normalizeH="0" baseline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icHPE" panose="020B0503030202060203" pitchFamily="34" charset="77"/>
              </a:defRPr>
            </a:lvl1pPr>
          </a:lstStyle>
          <a:p>
            <a:r>
              <a:rPr lang="en-US" dirty="0"/>
              <a:t>X Large</a:t>
            </a:r>
          </a:p>
          <a:p>
            <a:r>
              <a:rPr lang="en-US" sz="1000" dirty="0">
                <a:solidFill>
                  <a:schemeClr val="accent4">
                    <a:lumMod val="100000"/>
                  </a:schemeClr>
                </a:solidFill>
              </a:rPr>
              <a:t>Inferencing + RAG + Fine-tuning</a:t>
            </a:r>
            <a:endParaRPr lang="en-US" dirty="0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7282BD72-334E-CC78-BCA2-63666D64265F}"/>
              </a:ext>
            </a:extLst>
          </p:cNvPr>
          <p:cNvSpPr txBox="1"/>
          <p:nvPr/>
        </p:nvSpPr>
        <p:spPr>
          <a:xfrm>
            <a:off x="3805002" y="5308122"/>
            <a:ext cx="4581995" cy="258532"/>
          </a:xfrm>
          <a:prstGeom prst="rect">
            <a:avLst/>
          </a:prstGeom>
          <a:noFill/>
          <a:ln w="57150">
            <a:noFill/>
            <a:miter lim="800000"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MetricHPE" panose="020B0503030202060203" pitchFamily="34" charset="0"/>
              <a:buNone/>
              <a:tabLst/>
              <a:defRPr/>
            </a:pPr>
            <a:r>
              <a:rPr kumimoji="0" lang="cs-CZ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tricHPE" panose="020B0503030202060203" pitchFamily="34" charset="77"/>
                <a:ea typeface="+mn-ea"/>
                <a:cs typeface="+mn-cs"/>
              </a:rPr>
              <a:t>Konfigurace navržené pro různé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tricHPE" panose="020B0503030202060203" pitchFamily="34" charset="77"/>
                <a:ea typeface="+mn-ea"/>
                <a:cs typeface="+mn-cs"/>
              </a:rPr>
              <a:t>AI workload</a:t>
            </a:r>
            <a:r>
              <a:rPr kumimoji="0" lang="cs-CZ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tricHPE" panose="020B0503030202060203" pitchFamily="34" charset="77"/>
                <a:ea typeface="+mn-ea"/>
                <a:cs typeface="+mn-cs"/>
              </a:rPr>
              <a:t>y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tricHPE" panose="020B0503030202060203" pitchFamily="34" charset="77"/>
              <a:ea typeface="+mn-ea"/>
              <a:cs typeface="+mn-cs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75BDAE58-B677-9D21-1F2F-D5C059E7C5F6}"/>
              </a:ext>
            </a:extLst>
          </p:cNvPr>
          <p:cNvSpPr txBox="1"/>
          <p:nvPr/>
        </p:nvSpPr>
        <p:spPr>
          <a:xfrm>
            <a:off x="9753498" y="2709045"/>
            <a:ext cx="1988643" cy="646331"/>
          </a:xfrm>
          <a:prstGeom prst="rect">
            <a:avLst/>
          </a:prstGeom>
          <a:noFill/>
          <a:ln w="57150">
            <a:noFill/>
            <a:miter lim="800000"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tricHPE"/>
                <a:ea typeface="+mn-ea"/>
                <a:cs typeface="+mn-cs"/>
              </a:rPr>
              <a:t>HPE Private Cloud Control Plane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0FAA948D-1385-1B4E-E318-822ADF3EC849}"/>
              </a:ext>
            </a:extLst>
          </p:cNvPr>
          <p:cNvSpPr/>
          <p:nvPr/>
        </p:nvSpPr>
        <p:spPr bwMode="ltGray">
          <a:xfrm>
            <a:off x="2145076" y="3890113"/>
            <a:ext cx="1763394" cy="714129"/>
          </a:xfrm>
          <a:prstGeom prst="rect">
            <a:avLst/>
          </a:prstGeom>
          <a:solidFill>
            <a:srgbClr val="01A982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tricHPE"/>
              <a:ea typeface="+mn-ea"/>
              <a:cs typeface="+mn-cs"/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8590B78A-F81E-89DC-419B-C08661A5328A}"/>
              </a:ext>
            </a:extLst>
          </p:cNvPr>
          <p:cNvSpPr/>
          <p:nvPr/>
        </p:nvSpPr>
        <p:spPr bwMode="ltGray">
          <a:xfrm>
            <a:off x="4048424" y="3896124"/>
            <a:ext cx="1784825" cy="708117"/>
          </a:xfrm>
          <a:prstGeom prst="rect">
            <a:avLst/>
          </a:prstGeom>
          <a:solidFill>
            <a:srgbClr val="01A982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tricHPE"/>
              <a:ea typeface="+mn-ea"/>
              <a:cs typeface="+mn-cs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88A6581F-A788-4D03-B56D-13C838527F03}"/>
              </a:ext>
            </a:extLst>
          </p:cNvPr>
          <p:cNvSpPr txBox="1"/>
          <p:nvPr/>
        </p:nvSpPr>
        <p:spPr>
          <a:xfrm>
            <a:off x="2315545" y="4090211"/>
            <a:ext cx="1473431" cy="313932"/>
          </a:xfrm>
          <a:prstGeom prst="rect">
            <a:avLst/>
          </a:prstGeom>
          <a:noFill/>
          <a:ln w="57150">
            <a:noFill/>
            <a:miter lim="800000"/>
          </a:ln>
        </p:spPr>
        <p:txBody>
          <a:bodyPr wrap="square">
            <a:spAutoFit/>
          </a:bodyPr>
          <a:lstStyle/>
          <a:p>
            <a:pPr marL="0" marR="0" lvl="0" indent="0" algn="ctr" defTabSz="152385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icHPE" panose="020B0503030202060203" pitchFamily="34" charset="77"/>
                <a:ea typeface="+mn-ea"/>
                <a:cs typeface="+mn-cs"/>
              </a:rPr>
              <a:t>HPE Provided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16BF98CE-B9CA-77C2-DF3D-5C301AE69686}"/>
              </a:ext>
            </a:extLst>
          </p:cNvPr>
          <p:cNvSpPr txBox="1"/>
          <p:nvPr/>
        </p:nvSpPr>
        <p:spPr>
          <a:xfrm>
            <a:off x="4211716" y="3988437"/>
            <a:ext cx="1473431" cy="535531"/>
          </a:xfrm>
          <a:prstGeom prst="rect">
            <a:avLst/>
          </a:prstGeom>
          <a:noFill/>
          <a:ln w="57150">
            <a:noFill/>
            <a:miter lim="800000"/>
          </a:ln>
        </p:spPr>
        <p:txBody>
          <a:bodyPr wrap="square">
            <a:spAutoFit/>
          </a:bodyPr>
          <a:lstStyle/>
          <a:p>
            <a:pPr marL="0" marR="0" lvl="0" indent="0" algn="ctr" defTabSz="152385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icHPE" panose="020B0503030202060203" pitchFamily="34" charset="77"/>
                <a:ea typeface="+mn-ea"/>
                <a:cs typeface="+mn-cs"/>
              </a:rPr>
              <a:t>3</a:t>
            </a:r>
            <a:r>
              <a:rPr kumimoji="0" lang="en-US" sz="1600" b="0" i="0" u="none" strike="noStrike" kern="1200" cap="none" spc="0" normalizeH="0" baseline="3000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icHPE" panose="020B0503030202060203" pitchFamily="34" charset="77"/>
                <a:ea typeface="+mn-ea"/>
                <a:cs typeface="+mn-cs"/>
              </a:rPr>
              <a:t>rd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icHPE" panose="020B0503030202060203" pitchFamily="34" charset="77"/>
                <a:ea typeface="+mn-ea"/>
                <a:cs typeface="+mn-cs"/>
              </a:rPr>
              <a:t> Party Partners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C82C9586-2030-FBBF-F7E6-26B901FB9B8E}"/>
              </a:ext>
            </a:extLst>
          </p:cNvPr>
          <p:cNvSpPr/>
          <p:nvPr/>
        </p:nvSpPr>
        <p:spPr bwMode="ltGray">
          <a:xfrm>
            <a:off x="2145075" y="1467296"/>
            <a:ext cx="3710659" cy="737321"/>
          </a:xfrm>
          <a:prstGeom prst="rect">
            <a:avLst/>
          </a:prstGeom>
          <a:solidFill>
            <a:srgbClr val="92D050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tricHPE"/>
              <a:ea typeface="+mn-ea"/>
              <a:cs typeface="+mn-cs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77A05D7B-2D78-35C9-2933-605E2CF3B4DE}"/>
              </a:ext>
            </a:extLst>
          </p:cNvPr>
          <p:cNvSpPr txBox="1"/>
          <p:nvPr/>
        </p:nvSpPr>
        <p:spPr>
          <a:xfrm>
            <a:off x="2275090" y="1580388"/>
            <a:ext cx="3398213" cy="535531"/>
          </a:xfrm>
          <a:prstGeom prst="rect">
            <a:avLst/>
          </a:prstGeom>
          <a:noFill/>
          <a:ln w="57150">
            <a:noFill/>
            <a:miter lim="800000"/>
          </a:ln>
        </p:spPr>
        <p:txBody>
          <a:bodyPr wrap="square">
            <a:spAutoFit/>
          </a:bodyPr>
          <a:lstStyle/>
          <a:p>
            <a:pPr marL="0" marR="0" lvl="0" indent="0" algn="ctr" defTabSz="152385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icHPE" panose="020B0503030202060203" pitchFamily="34" charset="77"/>
                <a:ea typeface="+mn-ea"/>
                <a:cs typeface="+mn-cs"/>
              </a:rPr>
              <a:t>Community + Partner + Custom</a:t>
            </a:r>
          </a:p>
          <a:p>
            <a:pPr marL="0" marR="0" lvl="0" indent="0" algn="ctr" defTabSz="152385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icHPE" panose="020B0503030202060203" pitchFamily="34" charset="77"/>
                <a:ea typeface="+mn-ea"/>
                <a:cs typeface="+mn-cs"/>
              </a:rPr>
              <a:t>NVIDIA NIM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69C4A8D6-BBB1-BE13-5190-AF71ED6FA72A}"/>
              </a:ext>
            </a:extLst>
          </p:cNvPr>
          <p:cNvSpPr/>
          <p:nvPr/>
        </p:nvSpPr>
        <p:spPr bwMode="ltGray">
          <a:xfrm>
            <a:off x="2145075" y="2284920"/>
            <a:ext cx="1767500" cy="727164"/>
          </a:xfrm>
          <a:prstGeom prst="rect">
            <a:avLst/>
          </a:prstGeom>
          <a:solidFill>
            <a:srgbClr val="92D050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tricHPE"/>
              <a:ea typeface="+mn-ea"/>
              <a:cs typeface="+mn-cs"/>
            </a:endParaRP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8046478A-EE09-BA71-A06C-12EFB6F7DC53}"/>
              </a:ext>
            </a:extLst>
          </p:cNvPr>
          <p:cNvSpPr/>
          <p:nvPr/>
        </p:nvSpPr>
        <p:spPr bwMode="ltGray">
          <a:xfrm>
            <a:off x="4051740" y="2278132"/>
            <a:ext cx="1799165" cy="733951"/>
          </a:xfrm>
          <a:prstGeom prst="rect">
            <a:avLst/>
          </a:prstGeom>
          <a:solidFill>
            <a:srgbClr val="01A982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tricHPE"/>
              <a:ea typeface="+mn-ea"/>
              <a:cs typeface="+mn-cs"/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F445F72C-1AF7-C798-8C3D-E0A88BB9EBF9}"/>
              </a:ext>
            </a:extLst>
          </p:cNvPr>
          <p:cNvSpPr txBox="1"/>
          <p:nvPr/>
        </p:nvSpPr>
        <p:spPr>
          <a:xfrm>
            <a:off x="2238752" y="2338335"/>
            <a:ext cx="1591929" cy="584775"/>
          </a:xfrm>
          <a:prstGeom prst="rect">
            <a:avLst/>
          </a:prstGeom>
          <a:noFill/>
          <a:ln w="57150">
            <a:noFill/>
            <a:miter lim="800000"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icHPE" panose="020B0503030202060203" pitchFamily="34" charset="77"/>
                <a:ea typeface="+mn-ea"/>
                <a:cs typeface="+mn-cs"/>
              </a:rPr>
              <a:t>NVIDIA AI Enterprise 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9AF4ABB1-F1F0-E954-6D43-AECA666BF9CB}"/>
              </a:ext>
            </a:extLst>
          </p:cNvPr>
          <p:cNvSpPr txBox="1"/>
          <p:nvPr/>
        </p:nvSpPr>
        <p:spPr>
          <a:xfrm>
            <a:off x="3885165" y="2343660"/>
            <a:ext cx="2090880" cy="584775"/>
          </a:xfrm>
          <a:prstGeom prst="rect">
            <a:avLst/>
          </a:prstGeom>
          <a:noFill/>
          <a:ln w="57150">
            <a:noFill/>
            <a:miter lim="800000"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icHPE" panose="020B0503030202060203" pitchFamily="34" charset="77"/>
                <a:ea typeface="+mn-ea"/>
                <a:cs typeface="+mn-cs"/>
              </a:rPr>
              <a:t>HPE AI Essentials     HPE Data Lakehouse</a:t>
            </a: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EC6F72D1-EF1D-8DFF-17E2-134DA0FEB005}"/>
              </a:ext>
            </a:extLst>
          </p:cNvPr>
          <p:cNvSpPr/>
          <p:nvPr/>
        </p:nvSpPr>
        <p:spPr bwMode="ltGray">
          <a:xfrm>
            <a:off x="2145075" y="3092387"/>
            <a:ext cx="1767500" cy="717423"/>
          </a:xfrm>
          <a:prstGeom prst="rect">
            <a:avLst/>
          </a:prstGeom>
          <a:solidFill>
            <a:srgbClr val="92D050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tricHPE"/>
              <a:ea typeface="+mn-ea"/>
              <a:cs typeface="+mn-cs"/>
            </a:endParaRP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23E1E0F3-27EF-7F3E-DAB4-12EC4CCE4262}"/>
              </a:ext>
            </a:extLst>
          </p:cNvPr>
          <p:cNvSpPr/>
          <p:nvPr/>
        </p:nvSpPr>
        <p:spPr bwMode="ltGray">
          <a:xfrm>
            <a:off x="4048424" y="3078006"/>
            <a:ext cx="1800016" cy="730232"/>
          </a:xfrm>
          <a:prstGeom prst="rect">
            <a:avLst/>
          </a:prstGeom>
          <a:solidFill>
            <a:srgbClr val="01A982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tricHPE"/>
              <a:ea typeface="+mn-ea"/>
              <a:cs typeface="+mn-cs"/>
            </a:endParaRP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781C393B-1FAC-454A-2BBA-FE81F0438132}"/>
              </a:ext>
            </a:extLst>
          </p:cNvPr>
          <p:cNvSpPr txBox="1"/>
          <p:nvPr/>
        </p:nvSpPr>
        <p:spPr>
          <a:xfrm>
            <a:off x="4109838" y="3147824"/>
            <a:ext cx="1691868" cy="584775"/>
          </a:xfrm>
          <a:prstGeom prst="rect">
            <a:avLst/>
          </a:prstGeom>
          <a:noFill/>
          <a:ln w="57150">
            <a:noFill/>
            <a:miter lim="800000"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icHPE" panose="020B0503030202060203" pitchFamily="34" charset="77"/>
                <a:ea typeface="+mn-ea"/>
                <a:cs typeface="+mn-cs"/>
              </a:rPr>
              <a:t>HPE AI Servers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icHPE" panose="020B0503030202060203" pitchFamily="34" charset="77"/>
                <a:ea typeface="+mn-ea"/>
                <a:cs typeface="+mn-cs"/>
              </a:rPr>
              <a:t>HPE File Storage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3A584F39-6040-6AC6-DD89-D9151F941297}"/>
              </a:ext>
            </a:extLst>
          </p:cNvPr>
          <p:cNvSpPr txBox="1"/>
          <p:nvPr/>
        </p:nvSpPr>
        <p:spPr>
          <a:xfrm>
            <a:off x="7281355" y="63062"/>
            <a:ext cx="0" cy="0"/>
          </a:xfrm>
          <a:prstGeom prst="rect">
            <a:avLst/>
          </a:prstGeom>
          <a:noFill/>
          <a:ln w="57150">
            <a:noFill/>
            <a:miter lim="800000"/>
          </a:ln>
        </p:spPr>
        <p:txBody>
          <a:bodyPr wrap="none" lIns="90000" tIns="90000" rIns="90000" bIns="90000" rtlCol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MetricHPE" panose="020B0503030202060203" pitchFamily="34" charset="0"/>
              <a:buNone/>
              <a:tabLst/>
              <a:defRPr/>
            </a:pPr>
            <a:endParaRPr kumimoji="0" lang="en-US" sz="1800" b="0" i="0" u="none" strike="noStrike" kern="1200" cap="none" spc="0" normalizeH="0" baseline="0" noProof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tricHPE"/>
              <a:ea typeface="+mn-ea"/>
              <a:cs typeface="+mn-cs"/>
            </a:endParaRP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92885A04-FD7D-7EA1-8813-23539B64E092}"/>
              </a:ext>
            </a:extLst>
          </p:cNvPr>
          <p:cNvSpPr txBox="1"/>
          <p:nvPr/>
        </p:nvSpPr>
        <p:spPr>
          <a:xfrm>
            <a:off x="6682265" y="-94593"/>
            <a:ext cx="0" cy="0"/>
          </a:xfrm>
          <a:prstGeom prst="rect">
            <a:avLst/>
          </a:prstGeom>
          <a:noFill/>
          <a:ln w="57150">
            <a:noFill/>
            <a:miter lim="800000"/>
          </a:ln>
        </p:spPr>
        <p:txBody>
          <a:bodyPr wrap="none" lIns="90000" tIns="90000" rIns="90000" bIns="90000" rtlCol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MetricHPE" panose="020B0503030202060203" pitchFamily="34" charset="0"/>
              <a:buNone/>
              <a:tabLst/>
              <a:defRPr/>
            </a:pPr>
            <a:endParaRPr kumimoji="0" lang="en-US" sz="1800" b="0" i="0" u="none" strike="noStrike" kern="1200" cap="none" spc="0" normalizeH="0" baseline="0" noProof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tricHPE"/>
              <a:ea typeface="+mn-ea"/>
              <a:cs typeface="+mn-cs"/>
            </a:endParaRPr>
          </a:p>
        </p:txBody>
      </p:sp>
      <p:sp>
        <p:nvSpPr>
          <p:cNvPr id="106" name="Rectangle 105">
            <a:extLst>
              <a:ext uri="{FF2B5EF4-FFF2-40B4-BE49-F238E27FC236}">
                <a16:creationId xmlns:a16="http://schemas.microsoft.com/office/drawing/2014/main" id="{FD867A72-DA31-E7FE-E024-780FCF0C4C30}"/>
              </a:ext>
            </a:extLst>
          </p:cNvPr>
          <p:cNvSpPr/>
          <p:nvPr/>
        </p:nvSpPr>
        <p:spPr bwMode="ltGray">
          <a:xfrm>
            <a:off x="6348513" y="1472928"/>
            <a:ext cx="3442565" cy="731023"/>
          </a:xfrm>
          <a:prstGeom prst="rect">
            <a:avLst/>
          </a:prstGeom>
          <a:solidFill>
            <a:srgbClr val="01A982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tricHPE"/>
              <a:ea typeface="+mn-ea"/>
              <a:cs typeface="+mn-cs"/>
            </a:endParaRPr>
          </a:p>
        </p:txBody>
      </p:sp>
      <p:sp>
        <p:nvSpPr>
          <p:cNvPr id="107" name="Rectangle 106">
            <a:extLst>
              <a:ext uri="{FF2B5EF4-FFF2-40B4-BE49-F238E27FC236}">
                <a16:creationId xmlns:a16="http://schemas.microsoft.com/office/drawing/2014/main" id="{013437D1-82AC-F8AC-E847-F844893DC2A1}"/>
              </a:ext>
            </a:extLst>
          </p:cNvPr>
          <p:cNvSpPr/>
          <p:nvPr/>
        </p:nvSpPr>
        <p:spPr bwMode="ltGray">
          <a:xfrm>
            <a:off x="6348513" y="3071320"/>
            <a:ext cx="3442565" cy="730427"/>
          </a:xfrm>
          <a:prstGeom prst="rect">
            <a:avLst/>
          </a:prstGeom>
          <a:solidFill>
            <a:srgbClr val="01A982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tricHPE"/>
              <a:ea typeface="+mn-ea"/>
              <a:cs typeface="+mn-cs"/>
            </a:endParaRPr>
          </a:p>
        </p:txBody>
      </p:sp>
      <p:sp>
        <p:nvSpPr>
          <p:cNvPr id="108" name="Rectangle 107">
            <a:extLst>
              <a:ext uri="{FF2B5EF4-FFF2-40B4-BE49-F238E27FC236}">
                <a16:creationId xmlns:a16="http://schemas.microsoft.com/office/drawing/2014/main" id="{3C307E3D-6AA5-C4D4-51EC-77A122628342}"/>
              </a:ext>
            </a:extLst>
          </p:cNvPr>
          <p:cNvSpPr/>
          <p:nvPr/>
        </p:nvSpPr>
        <p:spPr bwMode="ltGray">
          <a:xfrm>
            <a:off x="6348513" y="3870516"/>
            <a:ext cx="3442565" cy="730427"/>
          </a:xfrm>
          <a:prstGeom prst="rect">
            <a:avLst/>
          </a:prstGeom>
          <a:solidFill>
            <a:srgbClr val="01A982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tricHPE"/>
              <a:ea typeface="+mn-ea"/>
              <a:cs typeface="+mn-cs"/>
            </a:endParaRPr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D5B364D5-22CD-BF10-789A-1993EC447BBC}"/>
              </a:ext>
            </a:extLst>
          </p:cNvPr>
          <p:cNvSpPr/>
          <p:nvPr/>
        </p:nvSpPr>
        <p:spPr bwMode="ltGray">
          <a:xfrm>
            <a:off x="6348513" y="2272720"/>
            <a:ext cx="3442565" cy="734897"/>
          </a:xfrm>
          <a:prstGeom prst="rect">
            <a:avLst/>
          </a:prstGeom>
          <a:solidFill>
            <a:srgbClr val="01A982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tricHPE"/>
              <a:ea typeface="+mn-ea"/>
              <a:cs typeface="+mn-cs"/>
            </a:endParaRP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579294E5-E5A4-5EF1-5A61-F18BABA2291C}"/>
              </a:ext>
            </a:extLst>
          </p:cNvPr>
          <p:cNvSpPr txBox="1"/>
          <p:nvPr/>
        </p:nvSpPr>
        <p:spPr>
          <a:xfrm>
            <a:off x="6881351" y="1594829"/>
            <a:ext cx="2438708" cy="528350"/>
          </a:xfrm>
          <a:prstGeom prst="rect">
            <a:avLst/>
          </a:prstGeom>
          <a:noFill/>
          <a:ln w="57150">
            <a:noFill/>
            <a:miter lim="800000"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7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icHPE"/>
                <a:ea typeface="Aptos" panose="020B0004020202020204" pitchFamily="34" charset="0"/>
                <a:cs typeface="Aptos" panose="020B0004020202020204" pitchFamily="34" charset="0"/>
              </a:rPr>
              <a:t>Setup, inventory, IT and Asset Lifecycle Management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698A2445-7373-C778-17B6-054ED407AF09}"/>
              </a:ext>
            </a:extLst>
          </p:cNvPr>
          <p:cNvSpPr txBox="1"/>
          <p:nvPr/>
        </p:nvSpPr>
        <p:spPr>
          <a:xfrm>
            <a:off x="6463680" y="3971554"/>
            <a:ext cx="3212230" cy="528350"/>
          </a:xfrm>
          <a:prstGeom prst="rect">
            <a:avLst/>
          </a:prstGeom>
          <a:noFill/>
          <a:ln w="57150">
            <a:noFill/>
            <a:miter lim="800000"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7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icHPE"/>
                <a:ea typeface="Aptos" panose="020B0004020202020204" pitchFamily="34" charset="0"/>
                <a:cs typeface="Aptos" panose="020B0004020202020204" pitchFamily="34" charset="0"/>
              </a:rPr>
              <a:t>Monitoring, observability and E2E security for apps and infrastructure</a:t>
            </a: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745D465D-650D-304E-131B-9AB8C0EC0B42}"/>
              </a:ext>
            </a:extLst>
          </p:cNvPr>
          <p:cNvSpPr txBox="1"/>
          <p:nvPr/>
        </p:nvSpPr>
        <p:spPr>
          <a:xfrm>
            <a:off x="6459083" y="2389378"/>
            <a:ext cx="3212230" cy="528350"/>
          </a:xfrm>
          <a:prstGeom prst="rect">
            <a:avLst/>
          </a:prstGeom>
          <a:noFill/>
          <a:ln w="57150">
            <a:noFill/>
            <a:miter lim="800000"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7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icHPE"/>
                <a:ea typeface="Aptos" panose="020B0004020202020204" pitchFamily="34" charset="0"/>
                <a:cs typeface="Aptos" panose="020B0004020202020204" pitchFamily="34" charset="0"/>
              </a:rPr>
              <a:t>Workload provisioning, orchestration and management</a:t>
            </a: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DDE8498E-A6EB-E5FC-AB80-481C4A44D8F4}"/>
              </a:ext>
            </a:extLst>
          </p:cNvPr>
          <p:cNvSpPr txBox="1"/>
          <p:nvPr/>
        </p:nvSpPr>
        <p:spPr>
          <a:xfrm>
            <a:off x="6620567" y="3186922"/>
            <a:ext cx="2898456" cy="528350"/>
          </a:xfrm>
          <a:prstGeom prst="rect">
            <a:avLst/>
          </a:prstGeom>
          <a:noFill/>
          <a:ln w="57150">
            <a:noFill/>
            <a:miter lim="800000"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7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icHPE"/>
                <a:ea typeface="Aptos" panose="020B0004020202020204" pitchFamily="34" charset="0"/>
                <a:cs typeface="Aptos" panose="020B0004020202020204" pitchFamily="34" charset="0"/>
              </a:rPr>
              <a:t>VM runtimes and Kubernetes cluster management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ED883A5-DC83-B99F-F743-688A7AEE948A}"/>
              </a:ext>
            </a:extLst>
          </p:cNvPr>
          <p:cNvSpPr txBox="1"/>
          <p:nvPr/>
        </p:nvSpPr>
        <p:spPr>
          <a:xfrm>
            <a:off x="2128490" y="3083112"/>
            <a:ext cx="1822405" cy="746358"/>
          </a:xfrm>
          <a:prstGeom prst="rect">
            <a:avLst/>
          </a:prstGeom>
          <a:noFill/>
          <a:ln w="57150">
            <a:noFill/>
            <a:miter lim="800000"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icHPE" panose="020B0503030202060203" pitchFamily="34" charset="77"/>
                <a:ea typeface="+mn-ea"/>
                <a:cs typeface="+mn-cs"/>
              </a:rPr>
              <a:t>NVIDIA Grace CPU</a:t>
            </a:r>
          </a:p>
          <a:p>
            <a:pPr marL="0" marR="0" lvl="0" indent="0" algn="ctr" defTabSz="914400" rtl="0" eaLnBrk="1" fontAlgn="auto" latinLnBrk="0" hangingPunct="1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tricHPE" panose="020B0503030202060203" pitchFamily="34" charset="77"/>
                <a:ea typeface="+mn-ea"/>
                <a:cs typeface="+mn-cs"/>
              </a:rPr>
              <a:t>NVIDIA GPU   NVIDIA Spectrum-X</a:t>
            </a:r>
          </a:p>
        </p:txBody>
      </p:sp>
    </p:spTree>
    <p:extLst>
      <p:ext uri="{BB962C8B-B14F-4D97-AF65-F5344CB8AC3E}">
        <p14:creationId xmlns:p14="http://schemas.microsoft.com/office/powerpoint/2010/main" val="2560288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A2ABB95-AAAE-AA24-E781-7E6EBB1DFC3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defTabSz="1088394"/>
            <a:fld id="{104FC826-72BB-4AF1-BA01-A94F7396A7DC}" type="slidenum">
              <a:rPr lang="en-US" smtClean="0"/>
              <a:pPr defTabSz="1088394"/>
              <a:t>15</a:t>
            </a:fld>
            <a:endParaRPr lang="en-US" dirty="0"/>
          </a:p>
        </p:txBody>
      </p:sp>
      <p:sp>
        <p:nvSpPr>
          <p:cNvPr id="4" name="Footer Placeholder 2">
            <a:extLst>
              <a:ext uri="{FF2B5EF4-FFF2-40B4-BE49-F238E27FC236}">
                <a16:creationId xmlns:a16="http://schemas.microsoft.com/office/drawing/2014/main" id="{8174CCCE-F28D-7353-7487-9F48D3A5F8CE}"/>
              </a:ext>
            </a:extLst>
          </p:cNvPr>
          <p:cNvSpPr txBox="1">
            <a:spLocks/>
          </p:cNvSpPr>
          <p:nvPr/>
        </p:nvSpPr>
        <p:spPr>
          <a:xfrm>
            <a:off x="3721696" y="6255355"/>
            <a:ext cx="7481160" cy="4115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205699" indent="-205699" algn="l" defTabSz="914400" rtl="0" eaLnBrk="1" latinLnBrk="0" hangingPunct="1">
              <a:lnSpc>
                <a:spcPct val="90000"/>
              </a:lnSpc>
              <a:buSzPct val="120000"/>
              <a:buFontTx/>
              <a:buBlip>
                <a:blip r:embed="rId2"/>
              </a:buBlip>
              <a:defRPr sz="2000" kern="1200" cap="all" normalizeH="0" baseline="10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SzTx/>
              <a:buFontTx/>
              <a:buNone/>
              <a:defRPr/>
            </a:pPr>
            <a:r>
              <a:rPr lang="en-GB" sz="1100" cap="none" baseline="0" dirty="0">
                <a:latin typeface="MetricHPE Light" panose="020B0303030202060203" pitchFamily="34" charset="0"/>
              </a:rPr>
              <a:t>CONFIDENTIAL | AUTHORIZED HPE PARTNER USE ONLY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696D685-9C9F-20EF-B5F6-91C63732A8E9}"/>
              </a:ext>
            </a:extLst>
          </p:cNvPr>
          <p:cNvSpPr txBox="1"/>
          <p:nvPr/>
        </p:nvSpPr>
        <p:spPr>
          <a:xfrm>
            <a:off x="345326" y="1314277"/>
            <a:ext cx="5496674" cy="4524315"/>
          </a:xfrm>
          <a:prstGeom prst="rect">
            <a:avLst/>
          </a:prstGeom>
          <a:noFill/>
          <a:ln w="57150">
            <a:noFill/>
            <a:miter lim="800000"/>
          </a:ln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/>
              <a:t>Akcelerované </a:t>
            </a:r>
            <a:r>
              <a:rPr lang="cs-CZ" dirty="0" err="1"/>
              <a:t>compute</a:t>
            </a:r>
            <a:r>
              <a:rPr lang="cs-CZ" dirty="0"/>
              <a:t> technologie jako standardní základ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/>
              <a:t>Vychytaná řešení ukládání dat pro všechny fáze AI projektu – např. </a:t>
            </a:r>
            <a:r>
              <a:rPr lang="cs-CZ" b="1" dirty="0"/>
              <a:t>HPE </a:t>
            </a:r>
            <a:r>
              <a:rPr lang="cs-CZ" b="1" dirty="0" err="1"/>
              <a:t>GreenLake</a:t>
            </a:r>
            <a:r>
              <a:rPr lang="cs-CZ" b="1" dirty="0"/>
              <a:t> for </a:t>
            </a:r>
            <a:r>
              <a:rPr lang="cs-CZ" b="1" dirty="0" err="1"/>
              <a:t>File</a:t>
            </a:r>
            <a:endParaRPr lang="cs-CZ" b="1" dirty="0"/>
          </a:p>
          <a:p>
            <a:endParaRPr lang="cs-CZ" dirty="0"/>
          </a:p>
          <a:p>
            <a:endParaRPr lang="cs-CZ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/>
              <a:t>K tomu specifická softwarová řešení z vlastní dílny – </a:t>
            </a:r>
            <a:r>
              <a:rPr lang="cs-CZ" b="1" dirty="0"/>
              <a:t>HPE </a:t>
            </a:r>
            <a:r>
              <a:rPr lang="cs-CZ" b="1" dirty="0" err="1"/>
              <a:t>Machine</a:t>
            </a:r>
            <a:r>
              <a:rPr lang="cs-CZ" b="1" dirty="0"/>
              <a:t> Learning </a:t>
            </a:r>
            <a:r>
              <a:rPr lang="cs-CZ" b="1" dirty="0" err="1"/>
              <a:t>Platform</a:t>
            </a:r>
            <a:endParaRPr lang="cs-CZ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/>
              <a:t>A samozřejmě </a:t>
            </a:r>
            <a:r>
              <a:rPr lang="cs-CZ" dirty="0" err="1"/>
              <a:t>předchystaná</a:t>
            </a:r>
            <a:r>
              <a:rPr lang="cs-CZ" dirty="0"/>
              <a:t> řešení – jak referenční architektury např. pro </a:t>
            </a:r>
            <a:r>
              <a:rPr lang="cs-CZ" dirty="0" err="1"/>
              <a:t>Nvidia</a:t>
            </a:r>
            <a:r>
              <a:rPr lang="cs-CZ" dirty="0"/>
              <a:t> </a:t>
            </a:r>
            <a:r>
              <a:rPr lang="cs-CZ" dirty="0" err="1"/>
              <a:t>BasePOD</a:t>
            </a:r>
            <a:r>
              <a:rPr lang="cs-CZ" dirty="0"/>
              <a:t>, tak hotové </a:t>
            </a:r>
            <a:r>
              <a:rPr lang="cs-CZ" dirty="0" err="1"/>
              <a:t>appliance</a:t>
            </a:r>
            <a:r>
              <a:rPr lang="cs-CZ" dirty="0"/>
              <a:t> pro provoz (inferenci) AI </a:t>
            </a:r>
            <a:r>
              <a:rPr lang="cs-CZ" dirty="0" err="1"/>
              <a:t>scenářů</a:t>
            </a:r>
            <a:r>
              <a:rPr lang="cs-CZ" dirty="0"/>
              <a:t> </a:t>
            </a:r>
          </a:p>
          <a:p>
            <a:r>
              <a:rPr lang="cs-CZ" dirty="0"/>
              <a:t>	– </a:t>
            </a:r>
            <a:r>
              <a:rPr lang="cs-CZ" b="1" dirty="0"/>
              <a:t>HPE </a:t>
            </a:r>
            <a:r>
              <a:rPr lang="cs-CZ" b="1" dirty="0" err="1"/>
              <a:t>Private</a:t>
            </a:r>
            <a:r>
              <a:rPr lang="cs-CZ" b="1" dirty="0"/>
              <a:t> Cloud AI</a:t>
            </a:r>
            <a:endParaRPr lang="en-GB" b="1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711B0B7-1D33-54B7-A697-EBE2AC2317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42000" y="977482"/>
            <a:ext cx="6350001" cy="5880517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B5374BD8-6E59-F998-BF69-17EC45EBE7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0251" y="239325"/>
            <a:ext cx="11498270" cy="401362"/>
          </a:xfrm>
        </p:spPr>
        <p:txBody>
          <a:bodyPr/>
          <a:lstStyle/>
          <a:p>
            <a:r>
              <a:rPr lang="cs-CZ" dirty="0"/>
              <a:t>HPE a business AI jde dobře dohromady.</a:t>
            </a:r>
            <a:endParaRPr lang="en-US" dirty="0"/>
          </a:p>
        </p:txBody>
      </p:sp>
      <p:sp>
        <p:nvSpPr>
          <p:cNvPr id="8" name="Text Placeholder 33">
            <a:extLst>
              <a:ext uri="{FF2B5EF4-FFF2-40B4-BE49-F238E27FC236}">
                <a16:creationId xmlns:a16="http://schemas.microsoft.com/office/drawing/2014/main" id="{A3370D8A-E2C5-D4E7-433F-453744365379}"/>
              </a:ext>
            </a:extLst>
          </p:cNvPr>
          <p:cNvSpPr txBox="1">
            <a:spLocks/>
          </p:cNvSpPr>
          <p:nvPr/>
        </p:nvSpPr>
        <p:spPr>
          <a:xfrm>
            <a:off x="254759" y="596482"/>
            <a:ext cx="11529254" cy="381000"/>
          </a:xfrm>
          <a:prstGeom prst="rect">
            <a:avLst/>
          </a:prstGeom>
        </p:spPr>
        <p:txBody>
          <a:bodyPr/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buClrTx/>
              <a:buFont typeface="" panose="020B0303030202060203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1148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buClrTx/>
              <a:buSzPct val="90000"/>
              <a:buFont typeface="" panose="020B0303030202060203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8640" indent="-137160" algn="l" defTabSz="914400" rtl="0" eaLnBrk="1" latinLnBrk="0" hangingPunct="1">
              <a:lnSpc>
                <a:spcPct val="90000"/>
              </a:lnSpc>
              <a:spcBef>
                <a:spcPts val="400"/>
              </a:spcBef>
              <a:buClrTx/>
              <a:buFont typeface="" panose="020B0303030202060203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31520" indent="-137160" algn="l" defTabSz="914400" rtl="0" eaLnBrk="1" latinLnBrk="0" hangingPunct="1">
              <a:lnSpc>
                <a:spcPct val="90000"/>
              </a:lnSpc>
              <a:spcBef>
                <a:spcPts val="400"/>
              </a:spcBef>
              <a:buClrTx/>
              <a:buFont typeface="" panose="020B0303030202060203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68680" indent="-137160" algn="l" defTabSz="914400" rtl="0" eaLnBrk="1" latinLnBrk="0" hangingPunct="1">
              <a:lnSpc>
                <a:spcPct val="90000"/>
              </a:lnSpc>
              <a:spcBef>
                <a:spcPts val="400"/>
              </a:spcBef>
              <a:buClrTx/>
              <a:buFont typeface="" panose="020B0303030202060203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51560" indent="-13716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Tx/>
              <a:buFont typeface="" panose="020B0303030202060203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188720" indent="-13716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Tx/>
              <a:buFont typeface="" panose="020B0303030202060203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371600" indent="-13716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Tx/>
              <a:buFont typeface="" panose="020B0303030202060203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554480" indent="-13716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Tx/>
              <a:buFont typeface="" panose="020B0303030202060203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cs-CZ" dirty="0"/>
              <a:t>Technologie i ucelené systémy (nejen) pro AI </a:t>
            </a:r>
            <a:r>
              <a:rPr lang="cs-CZ" dirty="0" err="1"/>
              <a:t>factory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1633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54653EEE-7FD9-1C93-4A1C-FFEC61A8A2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Děkuji za pozornost</a:t>
            </a:r>
            <a:r>
              <a:rPr lang="en-US" dirty="0"/>
              <a:t>!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79B3F0C-D942-337A-BA0C-609EBB51B9FF}"/>
              </a:ext>
            </a:extLst>
          </p:cNvPr>
          <p:cNvSpPr txBox="1"/>
          <p:nvPr/>
        </p:nvSpPr>
        <p:spPr>
          <a:xfrm>
            <a:off x="359876" y="3699270"/>
            <a:ext cx="6097508" cy="369332"/>
          </a:xfrm>
          <a:prstGeom prst="rect">
            <a:avLst/>
          </a:prstGeom>
          <a:noFill/>
          <a:ln w="57150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en-US" dirty="0"/>
              <a:t>ladislav.pecen@hpe.com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04713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MPLAFYSLIDEID" val="637201241572649059"/>
</p:tagLst>
</file>

<file path=ppt/theme/theme1.xml><?xml version="1.0" encoding="utf-8"?>
<a:theme xmlns:a="http://schemas.openxmlformats.org/drawingml/2006/main" name="HPE Standard 16x9 White Template">
  <a:themeElements>
    <a:clrScheme name="HPE">
      <a:dk1>
        <a:sysClr val="windowText" lastClr="000000"/>
      </a:dk1>
      <a:lt1>
        <a:sysClr val="window" lastClr="FFFFFF"/>
      </a:lt1>
      <a:dk2>
        <a:srgbClr val="C6C6C2"/>
      </a:dk2>
      <a:lt2>
        <a:srgbClr val="787871"/>
      </a:lt2>
      <a:accent1>
        <a:srgbClr val="0D5265"/>
      </a:accent1>
      <a:accent2>
        <a:srgbClr val="7FF9E2"/>
      </a:accent2>
      <a:accent3>
        <a:srgbClr val="7630EA"/>
      </a:accent3>
      <a:accent4>
        <a:srgbClr val="C140FF"/>
      </a:accent4>
      <a:accent5>
        <a:srgbClr val="FF8300"/>
      </a:accent5>
      <a:accent6>
        <a:srgbClr val="FEC901"/>
      </a:accent6>
      <a:hlink>
        <a:srgbClr val="000000"/>
      </a:hlink>
      <a:folHlink>
        <a:srgbClr val="000000"/>
      </a:folHlink>
    </a:clrScheme>
    <a:fontScheme name="MetricHPE">
      <a:majorFont>
        <a:latin typeface="MetricHPE"/>
        <a:ea typeface=""/>
        <a:cs typeface=""/>
      </a:majorFont>
      <a:minorFont>
        <a:latin typeface="MetricHP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ltGray">
        <a:noFill/>
        <a:ln w="57150">
          <a:solidFill>
            <a:schemeClr val="accent1"/>
          </a:solidFill>
        </a:ln>
      </a:spPr>
      <a:bodyPr tIns="91440" bIns="91440" rtlCol="0" anchor="ctr"/>
      <a:lstStyle>
        <a:defPPr algn="ctr">
          <a:defRPr dirty="0" err="1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57150"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  <a:ln w="57150">
          <a:noFill/>
          <a:miter lim="800000"/>
        </a:ln>
      </a:spPr>
      <a:bodyPr wrap="square" lIns="90000" tIns="90000" rIns="90000" bIns="90000" rtlCol="0" anchor="ctr" anchorCtr="0">
        <a:noAutofit/>
      </a:bodyPr>
      <a:lstStyle>
        <a:defPPr marL="0" indent="0" algn="ctr">
          <a:lnSpc>
            <a:spcPct val="90000"/>
          </a:lnSpc>
          <a:spcBef>
            <a:spcPts val="400"/>
          </a:spcBef>
          <a:buFont typeface="MetricHPE" panose="020B0503030202060203" pitchFamily="34" charset="0"/>
          <a:buNone/>
          <a:defRPr dirty="0" err="1" smtClean="0"/>
        </a:defPPr>
      </a:lstStyle>
    </a:txDef>
  </a:objectDefaults>
  <a:extraClrSchemeLst/>
  <a:custClrLst>
    <a:custClr name="HPE Green">
      <a:srgbClr val="01A982"/>
    </a:custClr>
    <a:custClr name="Medium Blue">
      <a:srgbClr val="32DAC8"/>
    </a:custClr>
    <a:custClr name="Light Gray">
      <a:srgbClr val="C6C9CA"/>
    </a:custClr>
    <a:custClr name="Dark Gray">
      <a:srgbClr val="808285"/>
    </a:custClr>
  </a:custClrLst>
  <a:extLst>
    <a:ext uri="{05A4C25C-085E-4340-85A3-A5531E510DB2}">
      <thm15:themeFamily xmlns:thm15="http://schemas.microsoft.com/office/thememl/2012/main" name="hpe-standard-16x9-white-template-1657872101277.potx  -  Read-Only" id="{97C0C370-6C77-457C-BFF9-40FB9D52EA8E}" vid="{6241B025-821E-498D-9EA7-CE1FE0A1EBC9}"/>
    </a:ext>
  </a:extLst>
</a:theme>
</file>

<file path=ppt/theme/theme2.xml><?xml version="1.0" encoding="utf-8"?>
<a:theme xmlns:a="http://schemas.openxmlformats.org/drawingml/2006/main" name="1_HPE Standard 16x9 White Template">
  <a:themeElements>
    <a:clrScheme name="HPE">
      <a:dk1>
        <a:sysClr val="windowText" lastClr="000000"/>
      </a:dk1>
      <a:lt1>
        <a:sysClr val="window" lastClr="FFFFFF"/>
      </a:lt1>
      <a:dk2>
        <a:srgbClr val="C6C6C2"/>
      </a:dk2>
      <a:lt2>
        <a:srgbClr val="787871"/>
      </a:lt2>
      <a:accent1>
        <a:srgbClr val="0D5265"/>
      </a:accent1>
      <a:accent2>
        <a:srgbClr val="7FF9E2"/>
      </a:accent2>
      <a:accent3>
        <a:srgbClr val="7630EA"/>
      </a:accent3>
      <a:accent4>
        <a:srgbClr val="C140FF"/>
      </a:accent4>
      <a:accent5>
        <a:srgbClr val="FF8300"/>
      </a:accent5>
      <a:accent6>
        <a:srgbClr val="FEC901"/>
      </a:accent6>
      <a:hlink>
        <a:srgbClr val="000000"/>
      </a:hlink>
      <a:folHlink>
        <a:srgbClr val="000000"/>
      </a:folHlink>
    </a:clrScheme>
    <a:fontScheme name="MetricHPE">
      <a:majorFont>
        <a:latin typeface="MetricHPE"/>
        <a:ea typeface=""/>
        <a:cs typeface=""/>
      </a:majorFont>
      <a:minorFont>
        <a:latin typeface="MetricHP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ltGray">
        <a:noFill/>
        <a:ln w="57150">
          <a:solidFill>
            <a:schemeClr val="accent1"/>
          </a:solidFill>
        </a:ln>
      </a:spPr>
      <a:bodyPr tIns="91440" bIns="91440" rtlCol="0" anchor="ctr"/>
      <a:lstStyle>
        <a:defPPr algn="ctr">
          <a:defRPr dirty="0" err="1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57150"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  <a:ln w="57150">
          <a:noFill/>
          <a:miter lim="800000"/>
        </a:ln>
      </a:spPr>
      <a:bodyPr wrap="square" lIns="90000" tIns="90000" rIns="90000" bIns="90000" rtlCol="0" anchor="ctr" anchorCtr="0">
        <a:noAutofit/>
      </a:bodyPr>
      <a:lstStyle>
        <a:defPPr marL="0" indent="0" algn="ctr">
          <a:lnSpc>
            <a:spcPct val="90000"/>
          </a:lnSpc>
          <a:spcBef>
            <a:spcPts val="400"/>
          </a:spcBef>
          <a:buFont typeface="MetricHPE" panose="020B0503030202060203" pitchFamily="34" charset="0"/>
          <a:buNone/>
          <a:defRPr dirty="0" err="1" smtClean="0"/>
        </a:defPPr>
      </a:lstStyle>
    </a:txDef>
  </a:objectDefaults>
  <a:extraClrSchemeLst/>
  <a:custClrLst>
    <a:custClr name="HPE Green">
      <a:srgbClr val="01A982"/>
    </a:custClr>
    <a:custClr name="Medium Blue">
      <a:srgbClr val="32DAC8"/>
    </a:custClr>
    <a:custClr name="Light Gray">
      <a:srgbClr val="C6C9CA"/>
    </a:custClr>
    <a:custClr name="Dark Gray">
      <a:srgbClr val="808285"/>
    </a:custClr>
  </a:custClrLst>
  <a:extLst>
    <a:ext uri="{05A4C25C-085E-4340-85A3-A5531E510DB2}">
      <thm15:themeFamily xmlns:thm15="http://schemas.microsoft.com/office/thememl/2012/main" name="HPE Standard 16x9 White Template" id="{95AD0B46-8996-43D6-A757-ECCCFC03F9B8}" vid="{83FBB3FB-0FD9-4489-83E5-958E13ED0952}"/>
    </a:ext>
  </a:extLst>
</a:theme>
</file>

<file path=ppt/theme/theme3.xml><?xml version="1.0" encoding="utf-8"?>
<a:theme xmlns:a="http://schemas.openxmlformats.org/drawingml/2006/main" name="Office Theme">
  <a:themeElements>
    <a:clrScheme name="HPE Spring 2019">
      <a:dk1>
        <a:sysClr val="windowText" lastClr="000000"/>
      </a:dk1>
      <a:lt1>
        <a:sysClr val="window" lastClr="FFFFFF"/>
      </a:lt1>
      <a:dk2>
        <a:srgbClr val="C6C6C2"/>
      </a:dk2>
      <a:lt2>
        <a:srgbClr val="787871"/>
      </a:lt2>
      <a:accent1>
        <a:srgbClr val="0D5265"/>
      </a:accent1>
      <a:accent2>
        <a:srgbClr val="7FF9E2"/>
      </a:accent2>
      <a:accent3>
        <a:srgbClr val="7630EA"/>
      </a:accent3>
      <a:accent4>
        <a:srgbClr val="C140FF"/>
      </a:accent4>
      <a:accent5>
        <a:srgbClr val="FF8300"/>
      </a:accent5>
      <a:accent6>
        <a:srgbClr val="FEC901"/>
      </a:accent6>
      <a:hlink>
        <a:srgbClr val="01A982"/>
      </a:hlink>
      <a:folHlink>
        <a:srgbClr val="01A982"/>
      </a:folHlink>
    </a:clrScheme>
    <a:fontScheme name="HPE Standard">
      <a:majorFont>
        <a:latin typeface="MetricHPE"/>
        <a:ea typeface=""/>
        <a:cs typeface=""/>
      </a:majorFont>
      <a:minorFont>
        <a:latin typeface="MetricHP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ltGray">
        <a:solidFill>
          <a:schemeClr val="accent1"/>
        </a:solidFill>
        <a:ln w="19050">
          <a:solidFill>
            <a:schemeClr val="accent1"/>
          </a:solidFill>
        </a:ln>
      </a:spPr>
      <a:bodyPr rtlCol="0" anchor="ctr"/>
      <a:lstStyle>
        <a:defPPr algn="ctr">
          <a:lnSpc>
            <a:spcPct val="90000"/>
          </a:lnSpc>
          <a:defRPr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905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>
          <a:lnSpc>
            <a:spcPct val="90000"/>
          </a:lnSpc>
          <a:defRPr/>
        </a:defPPr>
      </a:lstStyle>
    </a:txDef>
  </a:objectDefaults>
  <a:extraClrSchemeLst/>
  <a:custClrLst>
    <a:custClr name="HPE Green">
      <a:srgbClr val="01A982"/>
    </a:custClr>
    <a:custClr name="Medium Blue">
      <a:srgbClr val="32DAC8"/>
    </a:custClr>
    <a:custClr name="Light Gray">
      <a:srgbClr val="C6C9CA"/>
    </a:custClr>
    <a:custClr name="Dark Gray">
      <a:srgbClr val="808285"/>
    </a:custClr>
  </a:custClr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HPE Spring 2019">
      <a:dk1>
        <a:sysClr val="windowText" lastClr="000000"/>
      </a:dk1>
      <a:lt1>
        <a:sysClr val="window" lastClr="FFFFFF"/>
      </a:lt1>
      <a:dk2>
        <a:srgbClr val="C6C6C2"/>
      </a:dk2>
      <a:lt2>
        <a:srgbClr val="787871"/>
      </a:lt2>
      <a:accent1>
        <a:srgbClr val="0D5265"/>
      </a:accent1>
      <a:accent2>
        <a:srgbClr val="7FF9E2"/>
      </a:accent2>
      <a:accent3>
        <a:srgbClr val="7630EA"/>
      </a:accent3>
      <a:accent4>
        <a:srgbClr val="C140FF"/>
      </a:accent4>
      <a:accent5>
        <a:srgbClr val="FF8300"/>
      </a:accent5>
      <a:accent6>
        <a:srgbClr val="FEC901"/>
      </a:accent6>
      <a:hlink>
        <a:srgbClr val="01A982"/>
      </a:hlink>
      <a:folHlink>
        <a:srgbClr val="01A982"/>
      </a:folHlink>
    </a:clrScheme>
    <a:fontScheme name="HPE Standard">
      <a:majorFont>
        <a:latin typeface="MetricHPE"/>
        <a:ea typeface=""/>
        <a:cs typeface=""/>
      </a:majorFont>
      <a:minorFont>
        <a:latin typeface="MetricHP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ltGray">
        <a:solidFill>
          <a:schemeClr val="accent1"/>
        </a:solidFill>
        <a:ln w="19050">
          <a:solidFill>
            <a:schemeClr val="accent1"/>
          </a:solidFill>
        </a:ln>
      </a:spPr>
      <a:bodyPr rtlCol="0" anchor="ctr"/>
      <a:lstStyle>
        <a:defPPr algn="ctr">
          <a:lnSpc>
            <a:spcPct val="90000"/>
          </a:lnSpc>
          <a:defRPr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905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>
          <a:lnSpc>
            <a:spcPct val="90000"/>
          </a:lnSpc>
          <a:defRPr/>
        </a:defPPr>
      </a:lstStyle>
    </a:txDef>
  </a:objectDefaults>
  <a:extraClrSchemeLst/>
  <a:custClrLst>
    <a:custClr name="HPE Green">
      <a:srgbClr val="01A982"/>
    </a:custClr>
    <a:custClr name="Medium Blue">
      <a:srgbClr val="32DAC8"/>
    </a:custClr>
    <a:custClr name="Light Gray">
      <a:srgbClr val="C6C9CA"/>
    </a:custClr>
    <a:custClr name="Dark Gray">
      <a:srgbClr val="808285"/>
    </a:custClr>
  </a:custClr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5474</TotalTime>
  <Words>1270</Words>
  <Application>Microsoft Office PowerPoint</Application>
  <PresentationFormat>Widescreen</PresentationFormat>
  <Paragraphs>294</Paragraphs>
  <Slides>16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16</vt:i4>
      </vt:variant>
    </vt:vector>
  </HeadingPairs>
  <TitlesOfParts>
    <vt:vector size="23" baseType="lpstr">
      <vt:lpstr>MetricHPE Light</vt:lpstr>
      <vt:lpstr>MetricHPE Semibold</vt:lpstr>
      <vt:lpstr>MetricHPE</vt:lpstr>
      <vt:lpstr>Arial</vt:lpstr>
      <vt:lpstr>MetricHPE Black</vt:lpstr>
      <vt:lpstr>HPE Standard 16x9 White Template</vt:lpstr>
      <vt:lpstr>1_HPE Standard 16x9 White Template</vt:lpstr>
      <vt:lpstr>HPE GreenLake for File (nejen) pro AI Factory </vt:lpstr>
      <vt:lpstr>HPE – historie, současnost i budoucnost protkaná systémy pro vývoj a provoz AI</vt:lpstr>
      <vt:lpstr>HPE GreenLake for File Storage jako univerzální úložiště nestrukturovaných dat</vt:lpstr>
      <vt:lpstr>Veleúspěšný koncept Alletra storage MP, to je základ HPE GreenLake for File</vt:lpstr>
      <vt:lpstr>HPE GreenLake for File Storage škáluje výkon a kapacitu nezávisle</vt:lpstr>
      <vt:lpstr>Tato architektura se náramně hodí pro všechny fáze AI projektu</vt:lpstr>
      <vt:lpstr>K datům se dá jednoduše dostat různými NAS scenáři současně</vt:lpstr>
      <vt:lpstr>Data jedou z pole rovnou do GPU paměti – to je Nvidia GPUDirect®</vt:lpstr>
      <vt:lpstr>HPE GL4F představuje skvělý datový podvozek. S certifikací DGX BasePOD</vt:lpstr>
      <vt:lpstr>NVIDIA DGX BasePOD s HPE GreenLake for File Storage</vt:lpstr>
      <vt:lpstr>HPE Private Cloud AI Vlajková loď HPE pro provoz/inferenci genAI scenářů</vt:lpstr>
      <vt:lpstr>PowerPoint Presentation</vt:lpstr>
      <vt:lpstr>HPE Private Cloud AI – end-to-end stack optimalizovaný pro AI.</vt:lpstr>
      <vt:lpstr>PowerPoint Presentation</vt:lpstr>
      <vt:lpstr>HPE a business AI jde dobře dohromady.</vt:lpstr>
      <vt:lpstr>Děkuji za pozornost!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philipp.koik@hpe.com</dc:creator>
  <cp:lastModifiedBy>Pecen, Ladislav</cp:lastModifiedBy>
  <cp:revision>69</cp:revision>
  <dcterms:created xsi:type="dcterms:W3CDTF">2021-03-16T11:22:20Z</dcterms:created>
  <dcterms:modified xsi:type="dcterms:W3CDTF">2024-10-21T12:37:35Z</dcterms:modified>
</cp:coreProperties>
</file>